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67" r:id="rId4"/>
    <p:sldId id="268" r:id="rId5"/>
    <p:sldId id="277" r:id="rId6"/>
    <p:sldId id="278" r:id="rId7"/>
    <p:sldId id="275" r:id="rId8"/>
    <p:sldId id="276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73" r:id="rId17"/>
    <p:sldId id="271" r:id="rId18"/>
    <p:sldId id="272" r:id="rId19"/>
    <p:sldId id="274" r:id="rId20"/>
    <p:sldId id="269" r:id="rId21"/>
    <p:sldId id="270" r:id="rId22"/>
    <p:sldId id="258" r:id="rId23"/>
    <p:sldId id="25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B80D5C6-04AA-4909-BB25-706F69A9065F}">
          <p14:sldIdLst>
            <p14:sldId id="256"/>
            <p14:sldId id="257"/>
            <p14:sldId id="267"/>
            <p14:sldId id="268"/>
            <p14:sldId id="277"/>
            <p14:sldId id="278"/>
            <p14:sldId id="275"/>
            <p14:sldId id="276"/>
            <p14:sldId id="260"/>
            <p14:sldId id="261"/>
            <p14:sldId id="262"/>
            <p14:sldId id="263"/>
            <p14:sldId id="264"/>
            <p14:sldId id="265"/>
            <p14:sldId id="266"/>
            <p14:sldId id="273"/>
            <p14:sldId id="271"/>
            <p14:sldId id="272"/>
            <p14:sldId id="274"/>
            <p14:sldId id="269"/>
            <p14:sldId id="270"/>
            <p14:sldId id="258"/>
            <p14:sldId id="25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40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5E1846-90A8-434E-AC5F-7F512B9D7929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7D8A21-6B17-4C5D-AD9B-62193A80338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Building exterior and interior lighting</a:t>
          </a:r>
          <a:endParaRPr lang="en-US"/>
        </a:p>
      </dgm:t>
    </dgm:pt>
    <dgm:pt modelId="{81A3DE0A-3281-4B0F-89F6-A6540B6418C6}" type="parTrans" cxnId="{6189AAAC-8355-45BC-B78B-E99BC9A26C07}">
      <dgm:prSet/>
      <dgm:spPr/>
      <dgm:t>
        <a:bodyPr/>
        <a:lstStyle/>
        <a:p>
          <a:endParaRPr lang="en-US"/>
        </a:p>
      </dgm:t>
    </dgm:pt>
    <dgm:pt modelId="{4B946875-A0B9-43A9-AB8B-ED473564EA43}" type="sibTrans" cxnId="{6189AAAC-8355-45BC-B78B-E99BC9A26C07}">
      <dgm:prSet/>
      <dgm:spPr/>
      <dgm:t>
        <a:bodyPr/>
        <a:lstStyle/>
        <a:p>
          <a:endParaRPr lang="en-US"/>
        </a:p>
      </dgm:t>
    </dgm:pt>
    <dgm:pt modelId="{8472437B-14B6-48FC-AB07-BE9A6D521C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Advertising</a:t>
          </a:r>
          <a:endParaRPr lang="en-US"/>
        </a:p>
      </dgm:t>
    </dgm:pt>
    <dgm:pt modelId="{30321014-02DA-4E9C-B7F6-97F5762D4CDB}" type="parTrans" cxnId="{4943E266-9B2E-4A58-8E36-282FDD1F85EB}">
      <dgm:prSet/>
      <dgm:spPr/>
      <dgm:t>
        <a:bodyPr/>
        <a:lstStyle/>
        <a:p>
          <a:endParaRPr lang="en-US"/>
        </a:p>
      </dgm:t>
    </dgm:pt>
    <dgm:pt modelId="{901051D1-C5C3-485C-A4E8-2DE581B9F56C}" type="sibTrans" cxnId="{4943E266-9B2E-4A58-8E36-282FDD1F85EB}">
      <dgm:prSet/>
      <dgm:spPr/>
      <dgm:t>
        <a:bodyPr/>
        <a:lstStyle/>
        <a:p>
          <a:endParaRPr lang="en-US"/>
        </a:p>
      </dgm:t>
    </dgm:pt>
    <dgm:pt modelId="{D214E6D0-EFFC-46B9-B2E4-BE80F5783D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Commercial properties</a:t>
          </a:r>
          <a:endParaRPr lang="en-US"/>
        </a:p>
      </dgm:t>
    </dgm:pt>
    <dgm:pt modelId="{562EC9E5-22D0-4C70-ACC4-34762036208E}" type="parTrans" cxnId="{071B9FC5-CB9F-44C6-8E34-1D0D0DA7E9EF}">
      <dgm:prSet/>
      <dgm:spPr/>
      <dgm:t>
        <a:bodyPr/>
        <a:lstStyle/>
        <a:p>
          <a:endParaRPr lang="en-US"/>
        </a:p>
      </dgm:t>
    </dgm:pt>
    <dgm:pt modelId="{7B524BB3-EF8D-43A2-9BE7-EF465C47DB81}" type="sibTrans" cxnId="{071B9FC5-CB9F-44C6-8E34-1D0D0DA7E9EF}">
      <dgm:prSet/>
      <dgm:spPr/>
      <dgm:t>
        <a:bodyPr/>
        <a:lstStyle/>
        <a:p>
          <a:endParaRPr lang="en-US"/>
        </a:p>
      </dgm:t>
    </dgm:pt>
    <dgm:pt modelId="{A18B267A-6070-40EE-A00D-0EA9DF6765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Offices</a:t>
          </a:r>
          <a:endParaRPr lang="en-US"/>
        </a:p>
      </dgm:t>
    </dgm:pt>
    <dgm:pt modelId="{FEEF7D61-C013-4072-BF39-BEACC864BC18}" type="parTrans" cxnId="{00D9BF51-6D5A-4688-9C3B-36DB4D2700F4}">
      <dgm:prSet/>
      <dgm:spPr/>
      <dgm:t>
        <a:bodyPr/>
        <a:lstStyle/>
        <a:p>
          <a:endParaRPr lang="en-US"/>
        </a:p>
      </dgm:t>
    </dgm:pt>
    <dgm:pt modelId="{F04E255B-ED14-4567-AB2A-A6D02D0628DC}" type="sibTrans" cxnId="{00D9BF51-6D5A-4688-9C3B-36DB4D2700F4}">
      <dgm:prSet/>
      <dgm:spPr/>
      <dgm:t>
        <a:bodyPr/>
        <a:lstStyle/>
        <a:p>
          <a:endParaRPr lang="en-US"/>
        </a:p>
      </dgm:t>
    </dgm:pt>
    <dgm:pt modelId="{5F513D7A-1C88-4AA2-BCD0-32CBE85CA0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Streetlights</a:t>
          </a:r>
          <a:endParaRPr lang="en-US"/>
        </a:p>
      </dgm:t>
    </dgm:pt>
    <dgm:pt modelId="{88408331-BC98-46D7-A4A5-5348E4DAFD42}" type="parTrans" cxnId="{964CD4B8-5ED9-4E6F-8E93-184EDBBA8005}">
      <dgm:prSet/>
      <dgm:spPr/>
      <dgm:t>
        <a:bodyPr/>
        <a:lstStyle/>
        <a:p>
          <a:endParaRPr lang="en-US"/>
        </a:p>
      </dgm:t>
    </dgm:pt>
    <dgm:pt modelId="{593C2477-F95A-4829-806F-1E32390A121A}" type="sibTrans" cxnId="{964CD4B8-5ED9-4E6F-8E93-184EDBBA8005}">
      <dgm:prSet/>
      <dgm:spPr/>
      <dgm:t>
        <a:bodyPr/>
        <a:lstStyle/>
        <a:p>
          <a:endParaRPr lang="en-US"/>
        </a:p>
      </dgm:t>
    </dgm:pt>
    <dgm:pt modelId="{8B24C644-9DB9-4159-AF83-AB58BD1214C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Illuminated sport venues</a:t>
          </a:r>
          <a:endParaRPr lang="en-US"/>
        </a:p>
      </dgm:t>
    </dgm:pt>
    <dgm:pt modelId="{C51D6785-6601-4AD9-B2A2-78C20A85F7BC}" type="parTrans" cxnId="{86DCD79A-EC36-4AE0-9DB0-D366CCDB9222}">
      <dgm:prSet/>
      <dgm:spPr/>
      <dgm:t>
        <a:bodyPr/>
        <a:lstStyle/>
        <a:p>
          <a:endParaRPr lang="en-US"/>
        </a:p>
      </dgm:t>
    </dgm:pt>
    <dgm:pt modelId="{4B8EA499-19C9-42D5-BA5D-1F9F2946E55B}" type="sibTrans" cxnId="{86DCD79A-EC36-4AE0-9DB0-D366CCDB9222}">
      <dgm:prSet/>
      <dgm:spPr/>
      <dgm:t>
        <a:bodyPr/>
        <a:lstStyle/>
        <a:p>
          <a:endParaRPr lang="en-US"/>
        </a:p>
      </dgm:t>
    </dgm:pt>
    <dgm:pt modelId="{E5C7D513-756A-4B3F-BB3E-87AF0C0FDD33}" type="pres">
      <dgm:prSet presAssocID="{A65E1846-90A8-434E-AC5F-7F512B9D7929}" presName="root" presStyleCnt="0">
        <dgm:presLayoutVars>
          <dgm:dir/>
          <dgm:resizeHandles val="exact"/>
        </dgm:presLayoutVars>
      </dgm:prSet>
      <dgm:spPr/>
    </dgm:pt>
    <dgm:pt modelId="{8C78B6DE-49BC-4873-A0A5-BA6817ED804E}" type="pres">
      <dgm:prSet presAssocID="{9E7D8A21-6B17-4C5D-AD9B-62193A803387}" presName="compNode" presStyleCnt="0"/>
      <dgm:spPr/>
    </dgm:pt>
    <dgm:pt modelId="{C2EDA22E-E119-451B-9869-80B9893DB209}" type="pres">
      <dgm:prSet presAssocID="{9E7D8A21-6B17-4C5D-AD9B-62193A803387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1BF36122-2FEF-4624-A118-C5C07FEB1250}" type="pres">
      <dgm:prSet presAssocID="{9E7D8A21-6B17-4C5D-AD9B-62193A803387}" presName="spaceRect" presStyleCnt="0"/>
      <dgm:spPr/>
    </dgm:pt>
    <dgm:pt modelId="{B472A9C6-F618-422F-94A0-88B5ACFB2DD2}" type="pres">
      <dgm:prSet presAssocID="{9E7D8A21-6B17-4C5D-AD9B-62193A803387}" presName="textRect" presStyleLbl="revTx" presStyleIdx="0" presStyleCnt="6">
        <dgm:presLayoutVars>
          <dgm:chMax val="1"/>
          <dgm:chPref val="1"/>
        </dgm:presLayoutVars>
      </dgm:prSet>
      <dgm:spPr/>
    </dgm:pt>
    <dgm:pt modelId="{B71FC293-E06B-4F26-B5D4-CA47919AD922}" type="pres">
      <dgm:prSet presAssocID="{4B946875-A0B9-43A9-AB8B-ED473564EA43}" presName="sibTrans" presStyleCnt="0"/>
      <dgm:spPr/>
    </dgm:pt>
    <dgm:pt modelId="{DA77EEA4-165D-4014-8249-65C567FD03A0}" type="pres">
      <dgm:prSet presAssocID="{8472437B-14B6-48FC-AB07-BE9A6D521C20}" presName="compNode" presStyleCnt="0"/>
      <dgm:spPr/>
    </dgm:pt>
    <dgm:pt modelId="{B764904B-F976-48FC-A019-264FF7D93C06}" type="pres">
      <dgm:prSet presAssocID="{8472437B-14B6-48FC-AB07-BE9A6D521C2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dvertising"/>
        </a:ext>
      </dgm:extLst>
    </dgm:pt>
    <dgm:pt modelId="{E4808685-E575-4B58-8CE0-97D1CC11F128}" type="pres">
      <dgm:prSet presAssocID="{8472437B-14B6-48FC-AB07-BE9A6D521C20}" presName="spaceRect" presStyleCnt="0"/>
      <dgm:spPr/>
    </dgm:pt>
    <dgm:pt modelId="{D2E79DBC-AD8E-47B6-A398-1A1A05F2623F}" type="pres">
      <dgm:prSet presAssocID="{8472437B-14B6-48FC-AB07-BE9A6D521C20}" presName="textRect" presStyleLbl="revTx" presStyleIdx="1" presStyleCnt="6">
        <dgm:presLayoutVars>
          <dgm:chMax val="1"/>
          <dgm:chPref val="1"/>
        </dgm:presLayoutVars>
      </dgm:prSet>
      <dgm:spPr/>
    </dgm:pt>
    <dgm:pt modelId="{832F267E-00F9-4CE6-AEF1-B06B47385ABF}" type="pres">
      <dgm:prSet presAssocID="{901051D1-C5C3-485C-A4E8-2DE581B9F56C}" presName="sibTrans" presStyleCnt="0"/>
      <dgm:spPr/>
    </dgm:pt>
    <dgm:pt modelId="{48B8B2AB-D7F0-44B0-92E8-8DE796F1B79A}" type="pres">
      <dgm:prSet presAssocID="{D214E6D0-EFFC-46B9-B2E4-BE80F5783D61}" presName="compNode" presStyleCnt="0"/>
      <dgm:spPr/>
    </dgm:pt>
    <dgm:pt modelId="{7572E6F9-7864-4A73-B54D-9B5652ADD393}" type="pres">
      <dgm:prSet presAssocID="{D214E6D0-EFFC-46B9-B2E4-BE80F5783D6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0ED050E8-B38D-43A2-AF2D-4517CDB816E0}" type="pres">
      <dgm:prSet presAssocID="{D214E6D0-EFFC-46B9-B2E4-BE80F5783D61}" presName="spaceRect" presStyleCnt="0"/>
      <dgm:spPr/>
    </dgm:pt>
    <dgm:pt modelId="{AB642EAE-6E6E-40CB-8591-39A466246C7B}" type="pres">
      <dgm:prSet presAssocID="{D214E6D0-EFFC-46B9-B2E4-BE80F5783D61}" presName="textRect" presStyleLbl="revTx" presStyleIdx="2" presStyleCnt="6">
        <dgm:presLayoutVars>
          <dgm:chMax val="1"/>
          <dgm:chPref val="1"/>
        </dgm:presLayoutVars>
      </dgm:prSet>
      <dgm:spPr/>
    </dgm:pt>
    <dgm:pt modelId="{6867DB12-A4C0-436F-B8EA-B2C1544AB5B1}" type="pres">
      <dgm:prSet presAssocID="{7B524BB3-EF8D-43A2-9BE7-EF465C47DB81}" presName="sibTrans" presStyleCnt="0"/>
      <dgm:spPr/>
    </dgm:pt>
    <dgm:pt modelId="{335A81EE-8217-403E-89FE-F3F11A18C5B7}" type="pres">
      <dgm:prSet presAssocID="{A18B267A-6070-40EE-A00D-0EA9DF676564}" presName="compNode" presStyleCnt="0"/>
      <dgm:spPr/>
    </dgm:pt>
    <dgm:pt modelId="{742CE65E-A6CF-4BAF-950B-9410B8003C6C}" type="pres">
      <dgm:prSet presAssocID="{A18B267A-6070-40EE-A00D-0EA9DF676564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ilding"/>
        </a:ext>
      </dgm:extLst>
    </dgm:pt>
    <dgm:pt modelId="{B1F2BA51-576E-405F-9B18-5648D69B6FF3}" type="pres">
      <dgm:prSet presAssocID="{A18B267A-6070-40EE-A00D-0EA9DF676564}" presName="spaceRect" presStyleCnt="0"/>
      <dgm:spPr/>
    </dgm:pt>
    <dgm:pt modelId="{2C72EDF4-610B-48A8-9830-893D453EE6F9}" type="pres">
      <dgm:prSet presAssocID="{A18B267A-6070-40EE-A00D-0EA9DF676564}" presName="textRect" presStyleLbl="revTx" presStyleIdx="3" presStyleCnt="6">
        <dgm:presLayoutVars>
          <dgm:chMax val="1"/>
          <dgm:chPref val="1"/>
        </dgm:presLayoutVars>
      </dgm:prSet>
      <dgm:spPr/>
    </dgm:pt>
    <dgm:pt modelId="{F55757BE-33E1-4513-BBF2-9E34DE5B2DC3}" type="pres">
      <dgm:prSet presAssocID="{F04E255B-ED14-4567-AB2A-A6D02D0628DC}" presName="sibTrans" presStyleCnt="0"/>
      <dgm:spPr/>
    </dgm:pt>
    <dgm:pt modelId="{128F7BAC-B6FC-47EB-BD55-F6C9ED48AB2E}" type="pres">
      <dgm:prSet presAssocID="{5F513D7A-1C88-4AA2-BCD0-32CBE85CA092}" presName="compNode" presStyleCnt="0"/>
      <dgm:spPr/>
    </dgm:pt>
    <dgm:pt modelId="{F113824C-5447-4C94-9DFE-202000916437}" type="pres">
      <dgm:prSet presAssocID="{5F513D7A-1C88-4AA2-BCD0-32CBE85CA09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reetlight"/>
        </a:ext>
      </dgm:extLst>
    </dgm:pt>
    <dgm:pt modelId="{E49CB9A7-643B-48DB-BEFB-D561FF91F632}" type="pres">
      <dgm:prSet presAssocID="{5F513D7A-1C88-4AA2-BCD0-32CBE85CA092}" presName="spaceRect" presStyleCnt="0"/>
      <dgm:spPr/>
    </dgm:pt>
    <dgm:pt modelId="{045995DB-2750-454C-AA00-900821E14E1D}" type="pres">
      <dgm:prSet presAssocID="{5F513D7A-1C88-4AA2-BCD0-32CBE85CA092}" presName="textRect" presStyleLbl="revTx" presStyleIdx="4" presStyleCnt="6">
        <dgm:presLayoutVars>
          <dgm:chMax val="1"/>
          <dgm:chPref val="1"/>
        </dgm:presLayoutVars>
      </dgm:prSet>
      <dgm:spPr/>
    </dgm:pt>
    <dgm:pt modelId="{5CDFBE21-11A4-4525-A3C4-FDBB2B94AFD0}" type="pres">
      <dgm:prSet presAssocID="{593C2477-F95A-4829-806F-1E32390A121A}" presName="sibTrans" presStyleCnt="0"/>
      <dgm:spPr/>
    </dgm:pt>
    <dgm:pt modelId="{9EFC9D13-CAE5-46C4-9059-2AF750E1190E}" type="pres">
      <dgm:prSet presAssocID="{8B24C644-9DB9-4159-AF83-AB58BD1214C4}" presName="compNode" presStyleCnt="0"/>
      <dgm:spPr/>
    </dgm:pt>
    <dgm:pt modelId="{AA5FA786-F22F-49CA-B641-CAFCA835C866}" type="pres">
      <dgm:prSet presAssocID="{8B24C644-9DB9-4159-AF83-AB58BD1214C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FD917327-D0AC-4271-B3D2-DAF85B8E4F9E}" type="pres">
      <dgm:prSet presAssocID="{8B24C644-9DB9-4159-AF83-AB58BD1214C4}" presName="spaceRect" presStyleCnt="0"/>
      <dgm:spPr/>
    </dgm:pt>
    <dgm:pt modelId="{191A0134-8272-4E24-9805-A657685687EC}" type="pres">
      <dgm:prSet presAssocID="{8B24C644-9DB9-4159-AF83-AB58BD1214C4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3A26D32E-3D80-49C8-BF82-5554C57B51F9}" type="presOf" srcId="{5F513D7A-1C88-4AA2-BCD0-32CBE85CA092}" destId="{045995DB-2750-454C-AA00-900821E14E1D}" srcOrd="0" destOrd="0" presId="urn:microsoft.com/office/officeart/2018/2/layout/IconLabelList"/>
    <dgm:cxn modelId="{3FD9E03B-F233-4E16-A50B-D4F9CA29923E}" type="presOf" srcId="{D214E6D0-EFFC-46B9-B2E4-BE80F5783D61}" destId="{AB642EAE-6E6E-40CB-8591-39A466246C7B}" srcOrd="0" destOrd="0" presId="urn:microsoft.com/office/officeart/2018/2/layout/IconLabelList"/>
    <dgm:cxn modelId="{4943E266-9B2E-4A58-8E36-282FDD1F85EB}" srcId="{A65E1846-90A8-434E-AC5F-7F512B9D7929}" destId="{8472437B-14B6-48FC-AB07-BE9A6D521C20}" srcOrd="1" destOrd="0" parTransId="{30321014-02DA-4E9C-B7F6-97F5762D4CDB}" sibTransId="{901051D1-C5C3-485C-A4E8-2DE581B9F56C}"/>
    <dgm:cxn modelId="{00D9BF51-6D5A-4688-9C3B-36DB4D2700F4}" srcId="{A65E1846-90A8-434E-AC5F-7F512B9D7929}" destId="{A18B267A-6070-40EE-A00D-0EA9DF676564}" srcOrd="3" destOrd="0" parTransId="{FEEF7D61-C013-4072-BF39-BEACC864BC18}" sibTransId="{F04E255B-ED14-4567-AB2A-A6D02D0628DC}"/>
    <dgm:cxn modelId="{F6E06176-818F-43FB-9225-FA9CCA6E9EEF}" type="presOf" srcId="{9E7D8A21-6B17-4C5D-AD9B-62193A803387}" destId="{B472A9C6-F618-422F-94A0-88B5ACFB2DD2}" srcOrd="0" destOrd="0" presId="urn:microsoft.com/office/officeart/2018/2/layout/IconLabelList"/>
    <dgm:cxn modelId="{86DCD79A-EC36-4AE0-9DB0-D366CCDB9222}" srcId="{A65E1846-90A8-434E-AC5F-7F512B9D7929}" destId="{8B24C644-9DB9-4159-AF83-AB58BD1214C4}" srcOrd="5" destOrd="0" parTransId="{C51D6785-6601-4AD9-B2A2-78C20A85F7BC}" sibTransId="{4B8EA499-19C9-42D5-BA5D-1F9F2946E55B}"/>
    <dgm:cxn modelId="{222862A6-B47B-4C25-886D-4B4A0576AF7F}" type="presOf" srcId="{A18B267A-6070-40EE-A00D-0EA9DF676564}" destId="{2C72EDF4-610B-48A8-9830-893D453EE6F9}" srcOrd="0" destOrd="0" presId="urn:microsoft.com/office/officeart/2018/2/layout/IconLabelList"/>
    <dgm:cxn modelId="{6189AAAC-8355-45BC-B78B-E99BC9A26C07}" srcId="{A65E1846-90A8-434E-AC5F-7F512B9D7929}" destId="{9E7D8A21-6B17-4C5D-AD9B-62193A803387}" srcOrd="0" destOrd="0" parTransId="{81A3DE0A-3281-4B0F-89F6-A6540B6418C6}" sibTransId="{4B946875-A0B9-43A9-AB8B-ED473564EA43}"/>
    <dgm:cxn modelId="{964CD4B8-5ED9-4E6F-8E93-184EDBBA8005}" srcId="{A65E1846-90A8-434E-AC5F-7F512B9D7929}" destId="{5F513D7A-1C88-4AA2-BCD0-32CBE85CA092}" srcOrd="4" destOrd="0" parTransId="{88408331-BC98-46D7-A4A5-5348E4DAFD42}" sibTransId="{593C2477-F95A-4829-806F-1E32390A121A}"/>
    <dgm:cxn modelId="{DA9100C4-8D8C-4768-9DDE-35537259445B}" type="presOf" srcId="{A65E1846-90A8-434E-AC5F-7F512B9D7929}" destId="{E5C7D513-756A-4B3F-BB3E-87AF0C0FDD33}" srcOrd="0" destOrd="0" presId="urn:microsoft.com/office/officeart/2018/2/layout/IconLabelList"/>
    <dgm:cxn modelId="{071B9FC5-CB9F-44C6-8E34-1D0D0DA7E9EF}" srcId="{A65E1846-90A8-434E-AC5F-7F512B9D7929}" destId="{D214E6D0-EFFC-46B9-B2E4-BE80F5783D61}" srcOrd="2" destOrd="0" parTransId="{562EC9E5-22D0-4C70-ACC4-34762036208E}" sibTransId="{7B524BB3-EF8D-43A2-9BE7-EF465C47DB81}"/>
    <dgm:cxn modelId="{445B53D4-3E8F-42AB-8457-F024207AA50E}" type="presOf" srcId="{8B24C644-9DB9-4159-AF83-AB58BD1214C4}" destId="{191A0134-8272-4E24-9805-A657685687EC}" srcOrd="0" destOrd="0" presId="urn:microsoft.com/office/officeart/2018/2/layout/IconLabelList"/>
    <dgm:cxn modelId="{7E8A0FFC-D48C-4887-A3FC-8CDBEE335504}" type="presOf" srcId="{8472437B-14B6-48FC-AB07-BE9A6D521C20}" destId="{D2E79DBC-AD8E-47B6-A398-1A1A05F2623F}" srcOrd="0" destOrd="0" presId="urn:microsoft.com/office/officeart/2018/2/layout/IconLabelList"/>
    <dgm:cxn modelId="{75252998-DA56-460D-AEFA-58786905940D}" type="presParOf" srcId="{E5C7D513-756A-4B3F-BB3E-87AF0C0FDD33}" destId="{8C78B6DE-49BC-4873-A0A5-BA6817ED804E}" srcOrd="0" destOrd="0" presId="urn:microsoft.com/office/officeart/2018/2/layout/IconLabelList"/>
    <dgm:cxn modelId="{AF3D269A-6065-4F5E-808D-28DA8C374E43}" type="presParOf" srcId="{8C78B6DE-49BC-4873-A0A5-BA6817ED804E}" destId="{C2EDA22E-E119-451B-9869-80B9893DB209}" srcOrd="0" destOrd="0" presId="urn:microsoft.com/office/officeart/2018/2/layout/IconLabelList"/>
    <dgm:cxn modelId="{1378C07E-CC08-48C1-BBBB-722CA065193A}" type="presParOf" srcId="{8C78B6DE-49BC-4873-A0A5-BA6817ED804E}" destId="{1BF36122-2FEF-4624-A118-C5C07FEB1250}" srcOrd="1" destOrd="0" presId="urn:microsoft.com/office/officeart/2018/2/layout/IconLabelList"/>
    <dgm:cxn modelId="{A9AFA606-921D-46BC-9CC4-40BBB77B48B6}" type="presParOf" srcId="{8C78B6DE-49BC-4873-A0A5-BA6817ED804E}" destId="{B472A9C6-F618-422F-94A0-88B5ACFB2DD2}" srcOrd="2" destOrd="0" presId="urn:microsoft.com/office/officeart/2018/2/layout/IconLabelList"/>
    <dgm:cxn modelId="{5F5F6B95-7D21-46C5-AB27-9713C51DA4B1}" type="presParOf" srcId="{E5C7D513-756A-4B3F-BB3E-87AF0C0FDD33}" destId="{B71FC293-E06B-4F26-B5D4-CA47919AD922}" srcOrd="1" destOrd="0" presId="urn:microsoft.com/office/officeart/2018/2/layout/IconLabelList"/>
    <dgm:cxn modelId="{C82B44FD-9B90-41D9-8492-1BDD073D8410}" type="presParOf" srcId="{E5C7D513-756A-4B3F-BB3E-87AF0C0FDD33}" destId="{DA77EEA4-165D-4014-8249-65C567FD03A0}" srcOrd="2" destOrd="0" presId="urn:microsoft.com/office/officeart/2018/2/layout/IconLabelList"/>
    <dgm:cxn modelId="{DE30A1B9-0E93-48CD-9E1F-4EB2516CBD8E}" type="presParOf" srcId="{DA77EEA4-165D-4014-8249-65C567FD03A0}" destId="{B764904B-F976-48FC-A019-264FF7D93C06}" srcOrd="0" destOrd="0" presId="urn:microsoft.com/office/officeart/2018/2/layout/IconLabelList"/>
    <dgm:cxn modelId="{21FC5F56-15DC-4A30-A118-4D66BE1F9266}" type="presParOf" srcId="{DA77EEA4-165D-4014-8249-65C567FD03A0}" destId="{E4808685-E575-4B58-8CE0-97D1CC11F128}" srcOrd="1" destOrd="0" presId="urn:microsoft.com/office/officeart/2018/2/layout/IconLabelList"/>
    <dgm:cxn modelId="{7178158F-8571-4C5C-878E-40464E325120}" type="presParOf" srcId="{DA77EEA4-165D-4014-8249-65C567FD03A0}" destId="{D2E79DBC-AD8E-47B6-A398-1A1A05F2623F}" srcOrd="2" destOrd="0" presId="urn:microsoft.com/office/officeart/2018/2/layout/IconLabelList"/>
    <dgm:cxn modelId="{6CBF29FF-83DF-489E-8A62-50B5DDF44A5C}" type="presParOf" srcId="{E5C7D513-756A-4B3F-BB3E-87AF0C0FDD33}" destId="{832F267E-00F9-4CE6-AEF1-B06B47385ABF}" srcOrd="3" destOrd="0" presId="urn:microsoft.com/office/officeart/2018/2/layout/IconLabelList"/>
    <dgm:cxn modelId="{0AC63B9E-30D2-4A0E-AC3D-9819B666ECFC}" type="presParOf" srcId="{E5C7D513-756A-4B3F-BB3E-87AF0C0FDD33}" destId="{48B8B2AB-D7F0-44B0-92E8-8DE796F1B79A}" srcOrd="4" destOrd="0" presId="urn:microsoft.com/office/officeart/2018/2/layout/IconLabelList"/>
    <dgm:cxn modelId="{D824C36C-36F1-4B1E-9C26-A8E049ECE127}" type="presParOf" srcId="{48B8B2AB-D7F0-44B0-92E8-8DE796F1B79A}" destId="{7572E6F9-7864-4A73-B54D-9B5652ADD393}" srcOrd="0" destOrd="0" presId="urn:microsoft.com/office/officeart/2018/2/layout/IconLabelList"/>
    <dgm:cxn modelId="{C946F74C-5082-4897-9134-5D268DB713B5}" type="presParOf" srcId="{48B8B2AB-D7F0-44B0-92E8-8DE796F1B79A}" destId="{0ED050E8-B38D-43A2-AF2D-4517CDB816E0}" srcOrd="1" destOrd="0" presId="urn:microsoft.com/office/officeart/2018/2/layout/IconLabelList"/>
    <dgm:cxn modelId="{D6BEF00F-FCF0-45AA-8EE7-97255FA728AB}" type="presParOf" srcId="{48B8B2AB-D7F0-44B0-92E8-8DE796F1B79A}" destId="{AB642EAE-6E6E-40CB-8591-39A466246C7B}" srcOrd="2" destOrd="0" presId="urn:microsoft.com/office/officeart/2018/2/layout/IconLabelList"/>
    <dgm:cxn modelId="{BD6E023A-47CA-4539-814D-AAA040A2754D}" type="presParOf" srcId="{E5C7D513-756A-4B3F-BB3E-87AF0C0FDD33}" destId="{6867DB12-A4C0-436F-B8EA-B2C1544AB5B1}" srcOrd="5" destOrd="0" presId="urn:microsoft.com/office/officeart/2018/2/layout/IconLabelList"/>
    <dgm:cxn modelId="{7FAF26AC-9EB6-422D-98A0-7E00B420FD9D}" type="presParOf" srcId="{E5C7D513-756A-4B3F-BB3E-87AF0C0FDD33}" destId="{335A81EE-8217-403E-89FE-F3F11A18C5B7}" srcOrd="6" destOrd="0" presId="urn:microsoft.com/office/officeart/2018/2/layout/IconLabelList"/>
    <dgm:cxn modelId="{7DFE036B-79BF-4A38-8B11-066FAD636BC3}" type="presParOf" srcId="{335A81EE-8217-403E-89FE-F3F11A18C5B7}" destId="{742CE65E-A6CF-4BAF-950B-9410B8003C6C}" srcOrd="0" destOrd="0" presId="urn:microsoft.com/office/officeart/2018/2/layout/IconLabelList"/>
    <dgm:cxn modelId="{3FC9CCD8-C05F-40FC-B0F5-AED9F3BEC6B3}" type="presParOf" srcId="{335A81EE-8217-403E-89FE-F3F11A18C5B7}" destId="{B1F2BA51-576E-405F-9B18-5648D69B6FF3}" srcOrd="1" destOrd="0" presId="urn:microsoft.com/office/officeart/2018/2/layout/IconLabelList"/>
    <dgm:cxn modelId="{1E7E814E-0F2C-4089-AA7B-215A406009ED}" type="presParOf" srcId="{335A81EE-8217-403E-89FE-F3F11A18C5B7}" destId="{2C72EDF4-610B-48A8-9830-893D453EE6F9}" srcOrd="2" destOrd="0" presId="urn:microsoft.com/office/officeart/2018/2/layout/IconLabelList"/>
    <dgm:cxn modelId="{7A5C5BD3-3B97-43AF-8AF4-1D3C0D79B68B}" type="presParOf" srcId="{E5C7D513-756A-4B3F-BB3E-87AF0C0FDD33}" destId="{F55757BE-33E1-4513-BBF2-9E34DE5B2DC3}" srcOrd="7" destOrd="0" presId="urn:microsoft.com/office/officeart/2018/2/layout/IconLabelList"/>
    <dgm:cxn modelId="{7268E917-1763-4833-8CB1-6780563747B4}" type="presParOf" srcId="{E5C7D513-756A-4B3F-BB3E-87AF0C0FDD33}" destId="{128F7BAC-B6FC-47EB-BD55-F6C9ED48AB2E}" srcOrd="8" destOrd="0" presId="urn:microsoft.com/office/officeart/2018/2/layout/IconLabelList"/>
    <dgm:cxn modelId="{E5E010B2-E456-4AA8-89D1-D1F7A469ECED}" type="presParOf" srcId="{128F7BAC-B6FC-47EB-BD55-F6C9ED48AB2E}" destId="{F113824C-5447-4C94-9DFE-202000916437}" srcOrd="0" destOrd="0" presId="urn:microsoft.com/office/officeart/2018/2/layout/IconLabelList"/>
    <dgm:cxn modelId="{60FFFBBD-3B5C-4049-88DD-2D124CF53C7F}" type="presParOf" srcId="{128F7BAC-B6FC-47EB-BD55-F6C9ED48AB2E}" destId="{E49CB9A7-643B-48DB-BEFB-D561FF91F632}" srcOrd="1" destOrd="0" presId="urn:microsoft.com/office/officeart/2018/2/layout/IconLabelList"/>
    <dgm:cxn modelId="{AC89F314-B00A-4FE4-B0A6-0FA6F5DEB9D8}" type="presParOf" srcId="{128F7BAC-B6FC-47EB-BD55-F6C9ED48AB2E}" destId="{045995DB-2750-454C-AA00-900821E14E1D}" srcOrd="2" destOrd="0" presId="urn:microsoft.com/office/officeart/2018/2/layout/IconLabelList"/>
    <dgm:cxn modelId="{47BC7F76-ACA2-471C-B732-3282E490CEE0}" type="presParOf" srcId="{E5C7D513-756A-4B3F-BB3E-87AF0C0FDD33}" destId="{5CDFBE21-11A4-4525-A3C4-FDBB2B94AFD0}" srcOrd="9" destOrd="0" presId="urn:microsoft.com/office/officeart/2018/2/layout/IconLabelList"/>
    <dgm:cxn modelId="{A6C8316A-BC19-4AD8-8901-99B1F0536BF5}" type="presParOf" srcId="{E5C7D513-756A-4B3F-BB3E-87AF0C0FDD33}" destId="{9EFC9D13-CAE5-46C4-9059-2AF750E1190E}" srcOrd="10" destOrd="0" presId="urn:microsoft.com/office/officeart/2018/2/layout/IconLabelList"/>
    <dgm:cxn modelId="{8A5DD63D-2383-4356-8DF4-4C84D02B066D}" type="presParOf" srcId="{9EFC9D13-CAE5-46C4-9059-2AF750E1190E}" destId="{AA5FA786-F22F-49CA-B641-CAFCA835C866}" srcOrd="0" destOrd="0" presId="urn:microsoft.com/office/officeart/2018/2/layout/IconLabelList"/>
    <dgm:cxn modelId="{FBCA5DD8-D10B-4F25-9237-418D5C761823}" type="presParOf" srcId="{9EFC9D13-CAE5-46C4-9059-2AF750E1190E}" destId="{FD917327-D0AC-4271-B3D2-DAF85B8E4F9E}" srcOrd="1" destOrd="0" presId="urn:microsoft.com/office/officeart/2018/2/layout/IconLabelList"/>
    <dgm:cxn modelId="{8EE68EA0-CFEC-4BF9-973D-3729E969C399}" type="presParOf" srcId="{9EFC9D13-CAE5-46C4-9059-2AF750E1190E}" destId="{191A0134-8272-4E24-9805-A657685687E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7A90EB-4094-4E2B-B101-362371FCDDC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59853BF-C9C7-4451-886A-6CB20ED4072D}">
      <dgm:prSet/>
      <dgm:spPr/>
      <dgm:t>
        <a:bodyPr/>
        <a:lstStyle/>
        <a:p>
          <a:r>
            <a:rPr lang="en-US" b="0" i="0"/>
            <a:t>Added Milestones in the Schedule.</a:t>
          </a:r>
          <a:endParaRPr lang="en-US"/>
        </a:p>
      </dgm:t>
    </dgm:pt>
    <dgm:pt modelId="{6E67F0BF-820F-47CC-AD57-7EAB19284EAC}" type="parTrans" cxnId="{694794E3-E182-42AF-A31A-CA6C37D88156}">
      <dgm:prSet/>
      <dgm:spPr/>
      <dgm:t>
        <a:bodyPr/>
        <a:lstStyle/>
        <a:p>
          <a:endParaRPr lang="en-US"/>
        </a:p>
      </dgm:t>
    </dgm:pt>
    <dgm:pt modelId="{264DE49C-7455-4AA1-B4B5-DB6B69D412E0}" type="sibTrans" cxnId="{694794E3-E182-42AF-A31A-CA6C37D88156}">
      <dgm:prSet/>
      <dgm:spPr/>
      <dgm:t>
        <a:bodyPr/>
        <a:lstStyle/>
        <a:p>
          <a:endParaRPr lang="en-US"/>
        </a:p>
      </dgm:t>
    </dgm:pt>
    <dgm:pt modelId="{A97FBD06-74FB-401D-B8B1-B8705E5F18A0}">
      <dgm:prSet/>
      <dgm:spPr/>
      <dgm:t>
        <a:bodyPr/>
        <a:lstStyle/>
        <a:p>
          <a:r>
            <a:rPr lang="en-US" b="0" i="0"/>
            <a:t>Removed sub-levels from WBS.</a:t>
          </a:r>
          <a:endParaRPr lang="en-US"/>
        </a:p>
      </dgm:t>
    </dgm:pt>
    <dgm:pt modelId="{59F2E83D-FE5F-4313-9794-BBB1D7CBF72D}" type="parTrans" cxnId="{21D93FF4-3754-4BBF-8FDF-2ACCB9D8B506}">
      <dgm:prSet/>
      <dgm:spPr/>
      <dgm:t>
        <a:bodyPr/>
        <a:lstStyle/>
        <a:p>
          <a:endParaRPr lang="en-US"/>
        </a:p>
      </dgm:t>
    </dgm:pt>
    <dgm:pt modelId="{9251CD44-C607-4114-A79C-82925A806A3A}" type="sibTrans" cxnId="{21D93FF4-3754-4BBF-8FDF-2ACCB9D8B506}">
      <dgm:prSet/>
      <dgm:spPr/>
      <dgm:t>
        <a:bodyPr/>
        <a:lstStyle/>
        <a:p>
          <a:endParaRPr lang="en-US"/>
        </a:p>
      </dgm:t>
    </dgm:pt>
    <dgm:pt modelId="{E4DBE441-B0D9-4ECC-8A6B-1CEB06B982F2}">
      <dgm:prSet/>
      <dgm:spPr/>
      <dgm:t>
        <a:bodyPr/>
        <a:lstStyle/>
        <a:p>
          <a:r>
            <a:rPr lang="en-US" b="0" i="0"/>
            <a:t>Modify the Requirement matrix with code names.</a:t>
          </a:r>
          <a:endParaRPr lang="en-US"/>
        </a:p>
      </dgm:t>
    </dgm:pt>
    <dgm:pt modelId="{979AE5A0-51C8-44D6-8562-DB4A980687D6}" type="parTrans" cxnId="{61803D5D-EA7A-433E-9E94-F1AD0A064837}">
      <dgm:prSet/>
      <dgm:spPr/>
      <dgm:t>
        <a:bodyPr/>
        <a:lstStyle/>
        <a:p>
          <a:endParaRPr lang="en-US"/>
        </a:p>
      </dgm:t>
    </dgm:pt>
    <dgm:pt modelId="{8D256CB2-79C1-4AAF-A034-7672B9CA4C83}" type="sibTrans" cxnId="{61803D5D-EA7A-433E-9E94-F1AD0A064837}">
      <dgm:prSet/>
      <dgm:spPr/>
      <dgm:t>
        <a:bodyPr/>
        <a:lstStyle/>
        <a:p>
          <a:endParaRPr lang="en-US"/>
        </a:p>
      </dgm:t>
    </dgm:pt>
    <dgm:pt modelId="{4BD61C39-CE89-4D7B-B8B1-AF8824517B4D}">
      <dgm:prSet/>
      <dgm:spPr/>
      <dgm:t>
        <a:bodyPr/>
        <a:lstStyle/>
        <a:p>
          <a:r>
            <a:rPr lang="en-US" b="0" i="0"/>
            <a:t>Modify the Risk matrix probability and impact for identified issues.</a:t>
          </a:r>
          <a:endParaRPr lang="en-US"/>
        </a:p>
      </dgm:t>
    </dgm:pt>
    <dgm:pt modelId="{13BA8B85-CE50-4FFC-BC7C-60CAAC5E283D}" type="parTrans" cxnId="{7C477287-55ED-4066-8569-27C02A5A6371}">
      <dgm:prSet/>
      <dgm:spPr/>
      <dgm:t>
        <a:bodyPr/>
        <a:lstStyle/>
        <a:p>
          <a:endParaRPr lang="en-US"/>
        </a:p>
      </dgm:t>
    </dgm:pt>
    <dgm:pt modelId="{FB889050-3D9D-4455-808E-4144B83B7B34}" type="sibTrans" cxnId="{7C477287-55ED-4066-8569-27C02A5A6371}">
      <dgm:prSet/>
      <dgm:spPr/>
      <dgm:t>
        <a:bodyPr/>
        <a:lstStyle/>
        <a:p>
          <a:endParaRPr lang="en-US"/>
        </a:p>
      </dgm:t>
    </dgm:pt>
    <dgm:pt modelId="{6534CCD1-EAAF-4CFA-9F64-05EA446941D6}" type="pres">
      <dgm:prSet presAssocID="{E77A90EB-4094-4E2B-B101-362371FCDDC6}" presName="root" presStyleCnt="0">
        <dgm:presLayoutVars>
          <dgm:dir/>
          <dgm:resizeHandles val="exact"/>
        </dgm:presLayoutVars>
      </dgm:prSet>
      <dgm:spPr/>
    </dgm:pt>
    <dgm:pt modelId="{7219589A-893D-4313-B146-DBA8173ED96C}" type="pres">
      <dgm:prSet presAssocID="{059853BF-C9C7-4451-886A-6CB20ED4072D}" presName="compNode" presStyleCnt="0"/>
      <dgm:spPr/>
    </dgm:pt>
    <dgm:pt modelId="{48AFCC69-4401-4EEA-B2AF-F8D365264B62}" type="pres">
      <dgm:prSet presAssocID="{059853BF-C9C7-4451-886A-6CB20ED4072D}" presName="bgRect" presStyleLbl="bgShp" presStyleIdx="0" presStyleCnt="4"/>
      <dgm:spPr/>
    </dgm:pt>
    <dgm:pt modelId="{6389BB54-8905-4A51-8B30-537443505BCA}" type="pres">
      <dgm:prSet presAssocID="{059853BF-C9C7-4451-886A-6CB20ED4072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E7DB819-2C88-450D-B7AE-32D089766F97}" type="pres">
      <dgm:prSet presAssocID="{059853BF-C9C7-4451-886A-6CB20ED4072D}" presName="spaceRect" presStyleCnt="0"/>
      <dgm:spPr/>
    </dgm:pt>
    <dgm:pt modelId="{ED6EAF16-807B-4DAB-BD46-1842A23A6A52}" type="pres">
      <dgm:prSet presAssocID="{059853BF-C9C7-4451-886A-6CB20ED4072D}" presName="parTx" presStyleLbl="revTx" presStyleIdx="0" presStyleCnt="4">
        <dgm:presLayoutVars>
          <dgm:chMax val="0"/>
          <dgm:chPref val="0"/>
        </dgm:presLayoutVars>
      </dgm:prSet>
      <dgm:spPr/>
    </dgm:pt>
    <dgm:pt modelId="{143734BC-492E-4264-9C7C-6E423B0F1CD6}" type="pres">
      <dgm:prSet presAssocID="{264DE49C-7455-4AA1-B4B5-DB6B69D412E0}" presName="sibTrans" presStyleCnt="0"/>
      <dgm:spPr/>
    </dgm:pt>
    <dgm:pt modelId="{C2675944-E1E7-464F-B2D3-21102BEC4364}" type="pres">
      <dgm:prSet presAssocID="{A97FBD06-74FB-401D-B8B1-B8705E5F18A0}" presName="compNode" presStyleCnt="0"/>
      <dgm:spPr/>
    </dgm:pt>
    <dgm:pt modelId="{7509D4C5-B5E3-4123-B853-281386491E9F}" type="pres">
      <dgm:prSet presAssocID="{A97FBD06-74FB-401D-B8B1-B8705E5F18A0}" presName="bgRect" presStyleLbl="bgShp" presStyleIdx="1" presStyleCnt="4"/>
      <dgm:spPr/>
    </dgm:pt>
    <dgm:pt modelId="{BE9B836A-B60A-4248-BD0B-C8730C09EBBE}" type="pres">
      <dgm:prSet presAssocID="{A97FBD06-74FB-401D-B8B1-B8705E5F18A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E34E0F85-0FFE-4364-83E9-086D82364C08}" type="pres">
      <dgm:prSet presAssocID="{A97FBD06-74FB-401D-B8B1-B8705E5F18A0}" presName="spaceRect" presStyleCnt="0"/>
      <dgm:spPr/>
    </dgm:pt>
    <dgm:pt modelId="{7B1E061E-59A2-440C-9D1E-5235DD67039E}" type="pres">
      <dgm:prSet presAssocID="{A97FBD06-74FB-401D-B8B1-B8705E5F18A0}" presName="parTx" presStyleLbl="revTx" presStyleIdx="1" presStyleCnt="4">
        <dgm:presLayoutVars>
          <dgm:chMax val="0"/>
          <dgm:chPref val="0"/>
        </dgm:presLayoutVars>
      </dgm:prSet>
      <dgm:spPr/>
    </dgm:pt>
    <dgm:pt modelId="{EBAB8F2E-25A1-4322-A4ED-4E344F50D104}" type="pres">
      <dgm:prSet presAssocID="{9251CD44-C607-4114-A79C-82925A806A3A}" presName="sibTrans" presStyleCnt="0"/>
      <dgm:spPr/>
    </dgm:pt>
    <dgm:pt modelId="{748FBE67-34AD-47C8-BE66-A4D7614483FE}" type="pres">
      <dgm:prSet presAssocID="{E4DBE441-B0D9-4ECC-8A6B-1CEB06B982F2}" presName="compNode" presStyleCnt="0"/>
      <dgm:spPr/>
    </dgm:pt>
    <dgm:pt modelId="{B8699FB3-2D35-49A0-8BAA-82E573A8E1C0}" type="pres">
      <dgm:prSet presAssocID="{E4DBE441-B0D9-4ECC-8A6B-1CEB06B982F2}" presName="bgRect" presStyleLbl="bgShp" presStyleIdx="2" presStyleCnt="4"/>
      <dgm:spPr/>
    </dgm:pt>
    <dgm:pt modelId="{23AB3BEE-97AD-479B-94DB-1FF9AB07B1A9}" type="pres">
      <dgm:prSet presAssocID="{E4DBE441-B0D9-4ECC-8A6B-1CEB06B982F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2ACF205C-DB9C-4372-B4C8-83B2D7678F84}" type="pres">
      <dgm:prSet presAssocID="{E4DBE441-B0D9-4ECC-8A6B-1CEB06B982F2}" presName="spaceRect" presStyleCnt="0"/>
      <dgm:spPr/>
    </dgm:pt>
    <dgm:pt modelId="{74562281-51A7-40E5-A481-07F9A0E6330F}" type="pres">
      <dgm:prSet presAssocID="{E4DBE441-B0D9-4ECC-8A6B-1CEB06B982F2}" presName="parTx" presStyleLbl="revTx" presStyleIdx="2" presStyleCnt="4">
        <dgm:presLayoutVars>
          <dgm:chMax val="0"/>
          <dgm:chPref val="0"/>
        </dgm:presLayoutVars>
      </dgm:prSet>
      <dgm:spPr/>
    </dgm:pt>
    <dgm:pt modelId="{73134CAA-108C-4F15-BC3F-3AA00622B138}" type="pres">
      <dgm:prSet presAssocID="{8D256CB2-79C1-4AAF-A034-7672B9CA4C83}" presName="sibTrans" presStyleCnt="0"/>
      <dgm:spPr/>
    </dgm:pt>
    <dgm:pt modelId="{A78B7337-0490-442F-9EE5-FCB5445A2F82}" type="pres">
      <dgm:prSet presAssocID="{4BD61C39-CE89-4D7B-B8B1-AF8824517B4D}" presName="compNode" presStyleCnt="0"/>
      <dgm:spPr/>
    </dgm:pt>
    <dgm:pt modelId="{B7E8743C-4491-4EB1-A8AA-9D9DEA8B2CDE}" type="pres">
      <dgm:prSet presAssocID="{4BD61C39-CE89-4D7B-B8B1-AF8824517B4D}" presName="bgRect" presStyleLbl="bgShp" presStyleIdx="3" presStyleCnt="4"/>
      <dgm:spPr/>
    </dgm:pt>
    <dgm:pt modelId="{BCA807C6-EDD3-4D9B-BEAC-AB89DC372A1E}" type="pres">
      <dgm:prSet presAssocID="{4BD61C39-CE89-4D7B-B8B1-AF8824517B4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ce"/>
        </a:ext>
      </dgm:extLst>
    </dgm:pt>
    <dgm:pt modelId="{4EE0B97A-0E84-4A40-816E-D30F4DB9DDC0}" type="pres">
      <dgm:prSet presAssocID="{4BD61C39-CE89-4D7B-B8B1-AF8824517B4D}" presName="spaceRect" presStyleCnt="0"/>
      <dgm:spPr/>
    </dgm:pt>
    <dgm:pt modelId="{347EA0AE-E302-496A-9573-3E958C2725D7}" type="pres">
      <dgm:prSet presAssocID="{4BD61C39-CE89-4D7B-B8B1-AF8824517B4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620191B-F2FE-4D5C-A117-24D33FE82884}" type="presOf" srcId="{E77A90EB-4094-4E2B-B101-362371FCDDC6}" destId="{6534CCD1-EAAF-4CFA-9F64-05EA446941D6}" srcOrd="0" destOrd="0" presId="urn:microsoft.com/office/officeart/2018/2/layout/IconVerticalSolidList"/>
    <dgm:cxn modelId="{A6A8525B-1CA8-45FE-AB5B-2062C7C2634A}" type="presOf" srcId="{059853BF-C9C7-4451-886A-6CB20ED4072D}" destId="{ED6EAF16-807B-4DAB-BD46-1842A23A6A52}" srcOrd="0" destOrd="0" presId="urn:microsoft.com/office/officeart/2018/2/layout/IconVerticalSolidList"/>
    <dgm:cxn modelId="{61803D5D-EA7A-433E-9E94-F1AD0A064837}" srcId="{E77A90EB-4094-4E2B-B101-362371FCDDC6}" destId="{E4DBE441-B0D9-4ECC-8A6B-1CEB06B982F2}" srcOrd="2" destOrd="0" parTransId="{979AE5A0-51C8-44D6-8562-DB4A980687D6}" sibTransId="{8D256CB2-79C1-4AAF-A034-7672B9CA4C83}"/>
    <dgm:cxn modelId="{7C477287-55ED-4066-8569-27C02A5A6371}" srcId="{E77A90EB-4094-4E2B-B101-362371FCDDC6}" destId="{4BD61C39-CE89-4D7B-B8B1-AF8824517B4D}" srcOrd="3" destOrd="0" parTransId="{13BA8B85-CE50-4FFC-BC7C-60CAAC5E283D}" sibTransId="{FB889050-3D9D-4455-808E-4144B83B7B34}"/>
    <dgm:cxn modelId="{2457C995-39E5-4E76-8DE5-98BCA7120546}" type="presOf" srcId="{A97FBD06-74FB-401D-B8B1-B8705E5F18A0}" destId="{7B1E061E-59A2-440C-9D1E-5235DD67039E}" srcOrd="0" destOrd="0" presId="urn:microsoft.com/office/officeart/2018/2/layout/IconVerticalSolidList"/>
    <dgm:cxn modelId="{6833C5C1-1F3D-49BE-B5F6-A5C29F68F43F}" type="presOf" srcId="{E4DBE441-B0D9-4ECC-8A6B-1CEB06B982F2}" destId="{74562281-51A7-40E5-A481-07F9A0E6330F}" srcOrd="0" destOrd="0" presId="urn:microsoft.com/office/officeart/2018/2/layout/IconVerticalSolidList"/>
    <dgm:cxn modelId="{694794E3-E182-42AF-A31A-CA6C37D88156}" srcId="{E77A90EB-4094-4E2B-B101-362371FCDDC6}" destId="{059853BF-C9C7-4451-886A-6CB20ED4072D}" srcOrd="0" destOrd="0" parTransId="{6E67F0BF-820F-47CC-AD57-7EAB19284EAC}" sibTransId="{264DE49C-7455-4AA1-B4B5-DB6B69D412E0}"/>
    <dgm:cxn modelId="{21D93FF4-3754-4BBF-8FDF-2ACCB9D8B506}" srcId="{E77A90EB-4094-4E2B-B101-362371FCDDC6}" destId="{A97FBD06-74FB-401D-B8B1-B8705E5F18A0}" srcOrd="1" destOrd="0" parTransId="{59F2E83D-FE5F-4313-9794-BBB1D7CBF72D}" sibTransId="{9251CD44-C607-4114-A79C-82925A806A3A}"/>
    <dgm:cxn modelId="{57D589FE-506E-476B-A409-D038F6F79FCE}" type="presOf" srcId="{4BD61C39-CE89-4D7B-B8B1-AF8824517B4D}" destId="{347EA0AE-E302-496A-9573-3E958C2725D7}" srcOrd="0" destOrd="0" presId="urn:microsoft.com/office/officeart/2018/2/layout/IconVerticalSolidList"/>
    <dgm:cxn modelId="{EA027D6E-96E2-4DF2-9533-05B2B07279B3}" type="presParOf" srcId="{6534CCD1-EAAF-4CFA-9F64-05EA446941D6}" destId="{7219589A-893D-4313-B146-DBA8173ED96C}" srcOrd="0" destOrd="0" presId="urn:microsoft.com/office/officeart/2018/2/layout/IconVerticalSolidList"/>
    <dgm:cxn modelId="{304A0C68-43D8-4F36-99E6-3636F1C63D47}" type="presParOf" srcId="{7219589A-893D-4313-B146-DBA8173ED96C}" destId="{48AFCC69-4401-4EEA-B2AF-F8D365264B62}" srcOrd="0" destOrd="0" presId="urn:microsoft.com/office/officeart/2018/2/layout/IconVerticalSolidList"/>
    <dgm:cxn modelId="{9839C656-C8C2-4FCD-B075-F1FD812E7F60}" type="presParOf" srcId="{7219589A-893D-4313-B146-DBA8173ED96C}" destId="{6389BB54-8905-4A51-8B30-537443505BCA}" srcOrd="1" destOrd="0" presId="urn:microsoft.com/office/officeart/2018/2/layout/IconVerticalSolidList"/>
    <dgm:cxn modelId="{C0106600-94AF-4E17-9411-71AAE43EA72F}" type="presParOf" srcId="{7219589A-893D-4313-B146-DBA8173ED96C}" destId="{4E7DB819-2C88-450D-B7AE-32D089766F97}" srcOrd="2" destOrd="0" presId="urn:microsoft.com/office/officeart/2018/2/layout/IconVerticalSolidList"/>
    <dgm:cxn modelId="{BF859025-41FF-490A-9298-FFC747446F86}" type="presParOf" srcId="{7219589A-893D-4313-B146-DBA8173ED96C}" destId="{ED6EAF16-807B-4DAB-BD46-1842A23A6A52}" srcOrd="3" destOrd="0" presId="urn:microsoft.com/office/officeart/2018/2/layout/IconVerticalSolidList"/>
    <dgm:cxn modelId="{0196670D-10E3-4F75-94D6-D4AF72F1A1E6}" type="presParOf" srcId="{6534CCD1-EAAF-4CFA-9F64-05EA446941D6}" destId="{143734BC-492E-4264-9C7C-6E423B0F1CD6}" srcOrd="1" destOrd="0" presId="urn:microsoft.com/office/officeart/2018/2/layout/IconVerticalSolidList"/>
    <dgm:cxn modelId="{40E12578-8302-4375-9EB6-E4514D280950}" type="presParOf" srcId="{6534CCD1-EAAF-4CFA-9F64-05EA446941D6}" destId="{C2675944-E1E7-464F-B2D3-21102BEC4364}" srcOrd="2" destOrd="0" presId="urn:microsoft.com/office/officeart/2018/2/layout/IconVerticalSolidList"/>
    <dgm:cxn modelId="{351F10E8-919C-44FC-8609-1B016990403B}" type="presParOf" srcId="{C2675944-E1E7-464F-B2D3-21102BEC4364}" destId="{7509D4C5-B5E3-4123-B853-281386491E9F}" srcOrd="0" destOrd="0" presId="urn:microsoft.com/office/officeart/2018/2/layout/IconVerticalSolidList"/>
    <dgm:cxn modelId="{9F43B70E-DDFD-4260-8E3C-2B21C7C85294}" type="presParOf" srcId="{C2675944-E1E7-464F-B2D3-21102BEC4364}" destId="{BE9B836A-B60A-4248-BD0B-C8730C09EBBE}" srcOrd="1" destOrd="0" presId="urn:microsoft.com/office/officeart/2018/2/layout/IconVerticalSolidList"/>
    <dgm:cxn modelId="{7172AD69-C377-4E1D-B3DF-96A5A8CA7BCA}" type="presParOf" srcId="{C2675944-E1E7-464F-B2D3-21102BEC4364}" destId="{E34E0F85-0FFE-4364-83E9-086D82364C08}" srcOrd="2" destOrd="0" presId="urn:microsoft.com/office/officeart/2018/2/layout/IconVerticalSolidList"/>
    <dgm:cxn modelId="{62DC005F-B55C-40D0-8D30-C562C2CC86AC}" type="presParOf" srcId="{C2675944-E1E7-464F-B2D3-21102BEC4364}" destId="{7B1E061E-59A2-440C-9D1E-5235DD67039E}" srcOrd="3" destOrd="0" presId="urn:microsoft.com/office/officeart/2018/2/layout/IconVerticalSolidList"/>
    <dgm:cxn modelId="{8FE90814-CEB8-4354-A3CD-503E23CFE836}" type="presParOf" srcId="{6534CCD1-EAAF-4CFA-9F64-05EA446941D6}" destId="{EBAB8F2E-25A1-4322-A4ED-4E344F50D104}" srcOrd="3" destOrd="0" presId="urn:microsoft.com/office/officeart/2018/2/layout/IconVerticalSolidList"/>
    <dgm:cxn modelId="{ABEBEEA4-7BE9-4BCA-89FA-DC8E9B689C78}" type="presParOf" srcId="{6534CCD1-EAAF-4CFA-9F64-05EA446941D6}" destId="{748FBE67-34AD-47C8-BE66-A4D7614483FE}" srcOrd="4" destOrd="0" presId="urn:microsoft.com/office/officeart/2018/2/layout/IconVerticalSolidList"/>
    <dgm:cxn modelId="{B1B222D4-6C84-4F67-B5E3-CAF41A357B2C}" type="presParOf" srcId="{748FBE67-34AD-47C8-BE66-A4D7614483FE}" destId="{B8699FB3-2D35-49A0-8BAA-82E573A8E1C0}" srcOrd="0" destOrd="0" presId="urn:microsoft.com/office/officeart/2018/2/layout/IconVerticalSolidList"/>
    <dgm:cxn modelId="{C7F8DA6B-F223-4816-AEC4-26A3EA2FD17A}" type="presParOf" srcId="{748FBE67-34AD-47C8-BE66-A4D7614483FE}" destId="{23AB3BEE-97AD-479B-94DB-1FF9AB07B1A9}" srcOrd="1" destOrd="0" presId="urn:microsoft.com/office/officeart/2018/2/layout/IconVerticalSolidList"/>
    <dgm:cxn modelId="{7E0688AA-F6D3-42B2-9263-A3B49C719809}" type="presParOf" srcId="{748FBE67-34AD-47C8-BE66-A4D7614483FE}" destId="{2ACF205C-DB9C-4372-B4C8-83B2D7678F84}" srcOrd="2" destOrd="0" presId="urn:microsoft.com/office/officeart/2018/2/layout/IconVerticalSolidList"/>
    <dgm:cxn modelId="{B8649621-5142-42A9-AEC7-587BAB132ABC}" type="presParOf" srcId="{748FBE67-34AD-47C8-BE66-A4D7614483FE}" destId="{74562281-51A7-40E5-A481-07F9A0E6330F}" srcOrd="3" destOrd="0" presId="urn:microsoft.com/office/officeart/2018/2/layout/IconVerticalSolidList"/>
    <dgm:cxn modelId="{89A97CD6-0C2C-46E4-9F00-63C55A1259DF}" type="presParOf" srcId="{6534CCD1-EAAF-4CFA-9F64-05EA446941D6}" destId="{73134CAA-108C-4F15-BC3F-3AA00622B138}" srcOrd="5" destOrd="0" presId="urn:microsoft.com/office/officeart/2018/2/layout/IconVerticalSolidList"/>
    <dgm:cxn modelId="{A1C340FC-6CF6-4AB9-82DB-EE5411BE9386}" type="presParOf" srcId="{6534CCD1-EAAF-4CFA-9F64-05EA446941D6}" destId="{A78B7337-0490-442F-9EE5-FCB5445A2F82}" srcOrd="6" destOrd="0" presId="urn:microsoft.com/office/officeart/2018/2/layout/IconVerticalSolidList"/>
    <dgm:cxn modelId="{F881751E-8D22-465C-87ED-B7CEBC893EBD}" type="presParOf" srcId="{A78B7337-0490-442F-9EE5-FCB5445A2F82}" destId="{B7E8743C-4491-4EB1-A8AA-9D9DEA8B2CDE}" srcOrd="0" destOrd="0" presId="urn:microsoft.com/office/officeart/2018/2/layout/IconVerticalSolidList"/>
    <dgm:cxn modelId="{F059AAEF-A080-45D5-984E-5EB215CF5131}" type="presParOf" srcId="{A78B7337-0490-442F-9EE5-FCB5445A2F82}" destId="{BCA807C6-EDD3-4D9B-BEAC-AB89DC372A1E}" srcOrd="1" destOrd="0" presId="urn:microsoft.com/office/officeart/2018/2/layout/IconVerticalSolidList"/>
    <dgm:cxn modelId="{C1B159DB-B8A9-4479-A6EC-F88C0687C421}" type="presParOf" srcId="{A78B7337-0490-442F-9EE5-FCB5445A2F82}" destId="{4EE0B97A-0E84-4A40-816E-D30F4DB9DDC0}" srcOrd="2" destOrd="0" presId="urn:microsoft.com/office/officeart/2018/2/layout/IconVerticalSolidList"/>
    <dgm:cxn modelId="{40AE144B-73D0-4B14-AFA0-FA75AE6B75BD}" type="presParOf" srcId="{A78B7337-0490-442F-9EE5-FCB5445A2F82}" destId="{347EA0AE-E302-496A-9573-3E958C2725D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EDA22E-E119-451B-9869-80B9893DB209}">
      <dsp:nvSpPr>
        <dsp:cNvPr id="0" name=""/>
        <dsp:cNvSpPr/>
      </dsp:nvSpPr>
      <dsp:spPr>
        <a:xfrm>
          <a:off x="562312" y="286872"/>
          <a:ext cx="753046" cy="7530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72A9C6-F618-422F-94A0-88B5ACFB2DD2}">
      <dsp:nvSpPr>
        <dsp:cNvPr id="0" name=""/>
        <dsp:cNvSpPr/>
      </dsp:nvSpPr>
      <dsp:spPr>
        <a:xfrm>
          <a:off x="102117" y="1301529"/>
          <a:ext cx="1673437" cy="669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Building exterior and interior lighting</a:t>
          </a:r>
          <a:endParaRPr lang="en-US" sz="1300" kern="1200"/>
        </a:p>
      </dsp:txBody>
      <dsp:txXfrm>
        <a:off x="102117" y="1301529"/>
        <a:ext cx="1673437" cy="669375"/>
      </dsp:txXfrm>
    </dsp:sp>
    <dsp:sp modelId="{B764904B-F976-48FC-A019-264FF7D93C06}">
      <dsp:nvSpPr>
        <dsp:cNvPr id="0" name=""/>
        <dsp:cNvSpPr/>
      </dsp:nvSpPr>
      <dsp:spPr>
        <a:xfrm>
          <a:off x="2528601" y="286872"/>
          <a:ext cx="753046" cy="7530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E79DBC-AD8E-47B6-A398-1A1A05F2623F}">
      <dsp:nvSpPr>
        <dsp:cNvPr id="0" name=""/>
        <dsp:cNvSpPr/>
      </dsp:nvSpPr>
      <dsp:spPr>
        <a:xfrm>
          <a:off x="2068406" y="1301529"/>
          <a:ext cx="1673437" cy="669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Advertising</a:t>
          </a:r>
          <a:endParaRPr lang="en-US" sz="1300" kern="1200"/>
        </a:p>
      </dsp:txBody>
      <dsp:txXfrm>
        <a:off x="2068406" y="1301529"/>
        <a:ext cx="1673437" cy="669375"/>
      </dsp:txXfrm>
    </dsp:sp>
    <dsp:sp modelId="{7572E6F9-7864-4A73-B54D-9B5652ADD393}">
      <dsp:nvSpPr>
        <dsp:cNvPr id="0" name=""/>
        <dsp:cNvSpPr/>
      </dsp:nvSpPr>
      <dsp:spPr>
        <a:xfrm>
          <a:off x="4494890" y="286872"/>
          <a:ext cx="753046" cy="7530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642EAE-6E6E-40CB-8591-39A466246C7B}">
      <dsp:nvSpPr>
        <dsp:cNvPr id="0" name=""/>
        <dsp:cNvSpPr/>
      </dsp:nvSpPr>
      <dsp:spPr>
        <a:xfrm>
          <a:off x="4034695" y="1301529"/>
          <a:ext cx="1673437" cy="669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Commercial properties</a:t>
          </a:r>
          <a:endParaRPr lang="en-US" sz="1300" kern="1200"/>
        </a:p>
      </dsp:txBody>
      <dsp:txXfrm>
        <a:off x="4034695" y="1301529"/>
        <a:ext cx="1673437" cy="669375"/>
      </dsp:txXfrm>
    </dsp:sp>
    <dsp:sp modelId="{742CE65E-A6CF-4BAF-950B-9410B8003C6C}">
      <dsp:nvSpPr>
        <dsp:cNvPr id="0" name=""/>
        <dsp:cNvSpPr/>
      </dsp:nvSpPr>
      <dsp:spPr>
        <a:xfrm>
          <a:off x="562312" y="2389263"/>
          <a:ext cx="753046" cy="75304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72EDF4-610B-48A8-9830-893D453EE6F9}">
      <dsp:nvSpPr>
        <dsp:cNvPr id="0" name=""/>
        <dsp:cNvSpPr/>
      </dsp:nvSpPr>
      <dsp:spPr>
        <a:xfrm>
          <a:off x="102117" y="3403920"/>
          <a:ext cx="1673437" cy="669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Offices</a:t>
          </a:r>
          <a:endParaRPr lang="en-US" sz="1300" kern="1200"/>
        </a:p>
      </dsp:txBody>
      <dsp:txXfrm>
        <a:off x="102117" y="3403920"/>
        <a:ext cx="1673437" cy="669375"/>
      </dsp:txXfrm>
    </dsp:sp>
    <dsp:sp modelId="{F113824C-5447-4C94-9DFE-202000916437}">
      <dsp:nvSpPr>
        <dsp:cNvPr id="0" name=""/>
        <dsp:cNvSpPr/>
      </dsp:nvSpPr>
      <dsp:spPr>
        <a:xfrm>
          <a:off x="2528601" y="2389263"/>
          <a:ext cx="753046" cy="75304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5995DB-2750-454C-AA00-900821E14E1D}">
      <dsp:nvSpPr>
        <dsp:cNvPr id="0" name=""/>
        <dsp:cNvSpPr/>
      </dsp:nvSpPr>
      <dsp:spPr>
        <a:xfrm>
          <a:off x="2068406" y="3403920"/>
          <a:ext cx="1673437" cy="669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Streetlights</a:t>
          </a:r>
          <a:endParaRPr lang="en-US" sz="1300" kern="1200"/>
        </a:p>
      </dsp:txBody>
      <dsp:txXfrm>
        <a:off x="2068406" y="3403920"/>
        <a:ext cx="1673437" cy="669375"/>
      </dsp:txXfrm>
    </dsp:sp>
    <dsp:sp modelId="{AA5FA786-F22F-49CA-B641-CAFCA835C866}">
      <dsp:nvSpPr>
        <dsp:cNvPr id="0" name=""/>
        <dsp:cNvSpPr/>
      </dsp:nvSpPr>
      <dsp:spPr>
        <a:xfrm>
          <a:off x="4494890" y="2389263"/>
          <a:ext cx="753046" cy="75304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1A0134-8272-4E24-9805-A657685687EC}">
      <dsp:nvSpPr>
        <dsp:cNvPr id="0" name=""/>
        <dsp:cNvSpPr/>
      </dsp:nvSpPr>
      <dsp:spPr>
        <a:xfrm>
          <a:off x="4034695" y="3403920"/>
          <a:ext cx="1673437" cy="669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Illuminated sport venues</a:t>
          </a:r>
          <a:endParaRPr lang="en-US" sz="1300" kern="1200"/>
        </a:p>
      </dsp:txBody>
      <dsp:txXfrm>
        <a:off x="4034695" y="3403920"/>
        <a:ext cx="1673437" cy="6693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AFCC69-4401-4EEA-B2AF-F8D365264B62}">
      <dsp:nvSpPr>
        <dsp:cNvPr id="0" name=""/>
        <dsp:cNvSpPr/>
      </dsp:nvSpPr>
      <dsp:spPr>
        <a:xfrm>
          <a:off x="0" y="1817"/>
          <a:ext cx="6790606" cy="9210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89BB54-8905-4A51-8B30-537443505BCA}">
      <dsp:nvSpPr>
        <dsp:cNvPr id="0" name=""/>
        <dsp:cNvSpPr/>
      </dsp:nvSpPr>
      <dsp:spPr>
        <a:xfrm>
          <a:off x="278612" y="209049"/>
          <a:ext cx="506567" cy="5065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6EAF16-807B-4DAB-BD46-1842A23A6A52}">
      <dsp:nvSpPr>
        <dsp:cNvPr id="0" name=""/>
        <dsp:cNvSpPr/>
      </dsp:nvSpPr>
      <dsp:spPr>
        <a:xfrm>
          <a:off x="1063792" y="1817"/>
          <a:ext cx="5726813" cy="9210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476" tIns="97476" rIns="97476" bIns="9747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Added Milestones in the Schedule.</a:t>
          </a:r>
          <a:endParaRPr lang="en-US" sz="1600" kern="1200"/>
        </a:p>
      </dsp:txBody>
      <dsp:txXfrm>
        <a:off x="1063792" y="1817"/>
        <a:ext cx="5726813" cy="921032"/>
      </dsp:txXfrm>
    </dsp:sp>
    <dsp:sp modelId="{7509D4C5-B5E3-4123-B853-281386491E9F}">
      <dsp:nvSpPr>
        <dsp:cNvPr id="0" name=""/>
        <dsp:cNvSpPr/>
      </dsp:nvSpPr>
      <dsp:spPr>
        <a:xfrm>
          <a:off x="0" y="1153107"/>
          <a:ext cx="6790606" cy="9210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9B836A-B60A-4248-BD0B-C8730C09EBBE}">
      <dsp:nvSpPr>
        <dsp:cNvPr id="0" name=""/>
        <dsp:cNvSpPr/>
      </dsp:nvSpPr>
      <dsp:spPr>
        <a:xfrm>
          <a:off x="278612" y="1360339"/>
          <a:ext cx="506567" cy="5065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E061E-59A2-440C-9D1E-5235DD67039E}">
      <dsp:nvSpPr>
        <dsp:cNvPr id="0" name=""/>
        <dsp:cNvSpPr/>
      </dsp:nvSpPr>
      <dsp:spPr>
        <a:xfrm>
          <a:off x="1063792" y="1153107"/>
          <a:ext cx="5726813" cy="9210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476" tIns="97476" rIns="97476" bIns="9747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Removed sub-levels from WBS.</a:t>
          </a:r>
          <a:endParaRPr lang="en-US" sz="1600" kern="1200"/>
        </a:p>
      </dsp:txBody>
      <dsp:txXfrm>
        <a:off x="1063792" y="1153107"/>
        <a:ext cx="5726813" cy="921032"/>
      </dsp:txXfrm>
    </dsp:sp>
    <dsp:sp modelId="{B8699FB3-2D35-49A0-8BAA-82E573A8E1C0}">
      <dsp:nvSpPr>
        <dsp:cNvPr id="0" name=""/>
        <dsp:cNvSpPr/>
      </dsp:nvSpPr>
      <dsp:spPr>
        <a:xfrm>
          <a:off x="0" y="2304398"/>
          <a:ext cx="6790606" cy="9210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AB3BEE-97AD-479B-94DB-1FF9AB07B1A9}">
      <dsp:nvSpPr>
        <dsp:cNvPr id="0" name=""/>
        <dsp:cNvSpPr/>
      </dsp:nvSpPr>
      <dsp:spPr>
        <a:xfrm>
          <a:off x="278612" y="2511630"/>
          <a:ext cx="506567" cy="5065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562281-51A7-40E5-A481-07F9A0E6330F}">
      <dsp:nvSpPr>
        <dsp:cNvPr id="0" name=""/>
        <dsp:cNvSpPr/>
      </dsp:nvSpPr>
      <dsp:spPr>
        <a:xfrm>
          <a:off x="1063792" y="2304398"/>
          <a:ext cx="5726813" cy="9210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476" tIns="97476" rIns="97476" bIns="9747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Modify the Requirement matrix with code names.</a:t>
          </a:r>
          <a:endParaRPr lang="en-US" sz="1600" kern="1200"/>
        </a:p>
      </dsp:txBody>
      <dsp:txXfrm>
        <a:off x="1063792" y="2304398"/>
        <a:ext cx="5726813" cy="921032"/>
      </dsp:txXfrm>
    </dsp:sp>
    <dsp:sp modelId="{B7E8743C-4491-4EB1-A8AA-9D9DEA8B2CDE}">
      <dsp:nvSpPr>
        <dsp:cNvPr id="0" name=""/>
        <dsp:cNvSpPr/>
      </dsp:nvSpPr>
      <dsp:spPr>
        <a:xfrm>
          <a:off x="0" y="3455688"/>
          <a:ext cx="6790606" cy="9210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A807C6-EDD3-4D9B-BEAC-AB89DC372A1E}">
      <dsp:nvSpPr>
        <dsp:cNvPr id="0" name=""/>
        <dsp:cNvSpPr/>
      </dsp:nvSpPr>
      <dsp:spPr>
        <a:xfrm>
          <a:off x="278612" y="3662920"/>
          <a:ext cx="506567" cy="50656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7EA0AE-E302-496A-9573-3E958C2725D7}">
      <dsp:nvSpPr>
        <dsp:cNvPr id="0" name=""/>
        <dsp:cNvSpPr/>
      </dsp:nvSpPr>
      <dsp:spPr>
        <a:xfrm>
          <a:off x="1063792" y="3455688"/>
          <a:ext cx="5726813" cy="9210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476" tIns="97476" rIns="97476" bIns="9747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Modify the Risk matrix probability and impact for identified issues.</a:t>
          </a:r>
          <a:endParaRPr lang="en-US" sz="1600" kern="1200"/>
        </a:p>
      </dsp:txBody>
      <dsp:txXfrm>
        <a:off x="1063792" y="3455688"/>
        <a:ext cx="5726813" cy="9210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425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585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54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257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301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547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099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109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436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621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51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25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75" r:id="rId4"/>
    <p:sldLayoutId id="2147483676" r:id="rId5"/>
    <p:sldLayoutId id="2147483681" r:id="rId6"/>
    <p:sldLayoutId id="2147483677" r:id="rId7"/>
    <p:sldLayoutId id="2147483678" r:id="rId8"/>
    <p:sldLayoutId id="2147483679" r:id="rId9"/>
    <p:sldLayoutId id="2147483680" r:id="rId10"/>
    <p:sldLayoutId id="2147483682" r:id="rId11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31500"/>
            <a:ext cx="7534656" cy="511290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0904" y="-4078"/>
            <a:ext cx="4641096" cy="10565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Video 3">
            <a:extLst>
              <a:ext uri="{FF2B5EF4-FFF2-40B4-BE49-F238E27FC236}">
                <a16:creationId xmlns:a16="http://schemas.microsoft.com/office/drawing/2014/main" id="{0C0EF3BC-FBDF-473D-B476-3C16886748FC}"/>
              </a:ext>
            </a:extLst>
          </p:cNvPr>
          <p:cNvPicPr preferRelativeResize="0">
            <a:picLocks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222.2888"/>
                </p14:media>
              </p:ext>
            </p:extLst>
          </p:nvPr>
        </p:nvPicPr>
        <p:blipFill rotWithShape="1">
          <a:blip r:embed="rId4"/>
          <a:srcRect t="284" r="-1" b="-1"/>
          <a:stretch>
            <a:fillRect/>
          </a:stretch>
        </p:blipFill>
        <p:spPr>
          <a:xfrm>
            <a:off x="0" y="1095508"/>
            <a:ext cx="7534656" cy="501689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7" y="1095508"/>
            <a:ext cx="4606533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C5308-FA92-4B9F-8EA2-050A794633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04111" y="1892490"/>
            <a:ext cx="4066097" cy="1847004"/>
          </a:xfrm>
        </p:spPr>
        <p:txBody>
          <a:bodyPr anchor="b"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FrankRuehl" panose="020B0604020202020204" pitchFamily="34" charset="-79"/>
                <a:cs typeface="FrankRuehl" panose="020B0604020202020204" pitchFamily="34" charset="-79"/>
              </a:rPr>
              <a:t>De-Light Initiative</a:t>
            </a:r>
            <a:endParaRPr lang="en-IN" sz="4800" dirty="0">
              <a:solidFill>
                <a:schemeClr val="bg1"/>
              </a:solidFill>
              <a:latin typeface="FrankRuehl" panose="020B0604020202020204" pitchFamily="34" charset="-79"/>
              <a:cs typeface="FrankRuehl" panose="020B0604020202020204" pitchFamily="34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46187F-F5CD-4450-9729-81EDA61A39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59384" y="3733839"/>
            <a:ext cx="3751260" cy="1979954"/>
          </a:xfrm>
        </p:spPr>
        <p:txBody>
          <a:bodyPr anchor="t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Harshal Utekar (Project Manager)</a:t>
            </a:r>
            <a:b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Harsh Pratap Singh</a:t>
            </a:r>
            <a:b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Devendra Gaud</a:t>
            </a:r>
            <a:b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Pradnya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Tipare</a:t>
            </a:r>
            <a:b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Bhagyashree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Parkar</a:t>
            </a:r>
            <a:b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Yashasvi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Sharma</a:t>
            </a:r>
            <a:endParaRPr lang="en-IN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68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786F82F-1B47-46ED-8EAE-53EF71E59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1BAF6F-6275-4646-9C59-331B29B9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503940-609C-4211-853A-CE70857A4310}"/>
              </a:ext>
            </a:extLst>
          </p:cNvPr>
          <p:cNvSpPr txBox="1"/>
          <p:nvPr/>
        </p:nvSpPr>
        <p:spPr>
          <a:xfrm>
            <a:off x="1535371" y="1044054"/>
            <a:ext cx="10013709" cy="1030360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marL="571500" indent="-57150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spc="15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3. LIST OF REQUIREMENTS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92AED8-66CA-4A6D-B729-A043CA27DA1E}"/>
              </a:ext>
            </a:extLst>
          </p:cNvPr>
          <p:cNvSpPr txBox="1"/>
          <p:nvPr/>
        </p:nvSpPr>
        <p:spPr>
          <a:xfrm>
            <a:off x="1535371" y="2391770"/>
            <a:ext cx="9935571" cy="4351930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/>
          <a:p>
            <a:pPr>
              <a:spcBef>
                <a:spcPts val="930"/>
              </a:spcBef>
              <a:buFont typeface="Corbel" panose="020B0503020204020204" pitchFamily="34" charset="0"/>
            </a:pPr>
            <a:r>
              <a:rPr lang="en-US" sz="1200" b="1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DarkSky</a:t>
            </a:r>
            <a:r>
              <a:rPr lang="en-US" sz="1200" b="1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/IES</a:t>
            </a:r>
          </a:p>
          <a:p>
            <a:pPr indent="0"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Obtaining Sky Quality Index, Classify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Bortle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-Scale, Policies, and Standards of Light Illumination</a:t>
            </a:r>
          </a:p>
          <a:p>
            <a:pPr>
              <a:spcBef>
                <a:spcPts val="930"/>
              </a:spcBef>
              <a:buFont typeface="Corbel" panose="020B0503020204020204" pitchFamily="34" charset="0"/>
            </a:pPr>
            <a:endParaRPr lang="en-US" sz="1200" spc="15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930"/>
              </a:spcBef>
              <a:buFont typeface="Corbel" panose="020B0503020204020204" pitchFamily="34" charset="0"/>
            </a:pPr>
            <a:r>
              <a:rPr lang="en-US" sz="1200" b="1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Volunteer</a:t>
            </a:r>
          </a:p>
          <a:p>
            <a:pPr indent="0"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Carry out all the activities for the Non-Profit Organization</a:t>
            </a:r>
          </a:p>
          <a:p>
            <a:pPr>
              <a:spcBef>
                <a:spcPts val="930"/>
              </a:spcBef>
              <a:buFont typeface="Corbel" panose="020B0503020204020204" pitchFamily="34" charset="0"/>
            </a:pPr>
            <a:endParaRPr lang="en-US" sz="1200" spc="15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930"/>
              </a:spcBef>
              <a:buFont typeface="Corbel" panose="020B0503020204020204" pitchFamily="34" charset="0"/>
            </a:pPr>
            <a:r>
              <a:rPr lang="en-US" sz="1200" b="1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C. Angel Investors</a:t>
            </a:r>
          </a:p>
          <a:p>
            <a:pPr indent="0"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Present 100% detailed project plan and obtain sponsorship from the Angel Investors to run the campaign</a:t>
            </a:r>
          </a:p>
          <a:p>
            <a:pPr>
              <a:spcBef>
                <a:spcPts val="930"/>
              </a:spcBef>
              <a:buFont typeface="Corbel" panose="020B0503020204020204" pitchFamily="34" charset="0"/>
            </a:pPr>
            <a:endParaRPr lang="en-US" sz="1200" spc="15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930"/>
              </a:spcBef>
              <a:buFont typeface="Corbel" panose="020B0503020204020204" pitchFamily="34" charset="0"/>
            </a:pPr>
            <a:r>
              <a:rPr lang="en-US" sz="1200" b="1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D. Public</a:t>
            </a:r>
          </a:p>
          <a:p>
            <a:pPr indent="0"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Educate them about Light Pollution, its Impacts, and the importance of eco-friendly lights.</a:t>
            </a:r>
          </a:p>
          <a:p>
            <a:pPr>
              <a:spcBef>
                <a:spcPts val="930"/>
              </a:spcBef>
              <a:buFont typeface="Corbel" panose="020B0503020204020204" pitchFamily="34" charset="0"/>
            </a:pPr>
            <a:endParaRPr lang="en-US" sz="1200" spc="15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930"/>
              </a:spcBef>
              <a:buFont typeface="Corbel" panose="020B0503020204020204" pitchFamily="34" charset="0"/>
            </a:pPr>
            <a:r>
              <a:rPr lang="en-US" sz="1200" b="1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 Eco-friendly Light supplier</a:t>
            </a:r>
          </a:p>
          <a:p>
            <a:pPr indent="0"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Sell eco-friendly lights to the Public and provide samples to volunteers</a:t>
            </a:r>
          </a:p>
        </p:txBody>
      </p:sp>
    </p:spTree>
    <p:extLst>
      <p:ext uri="{BB962C8B-B14F-4D97-AF65-F5344CB8AC3E}">
        <p14:creationId xmlns:p14="http://schemas.microsoft.com/office/powerpoint/2010/main" val="4098874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786F82F-1B47-46ED-8EAE-53EF71E59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1BAF6F-6275-4646-9C59-331B29B9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790A49-9107-4030-B01B-BFC8EBFE4ADA}"/>
              </a:ext>
            </a:extLst>
          </p:cNvPr>
          <p:cNvSpPr txBox="1"/>
          <p:nvPr/>
        </p:nvSpPr>
        <p:spPr>
          <a:xfrm>
            <a:off x="519108" y="989701"/>
            <a:ext cx="3616073" cy="5689526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/>
          <a:p>
            <a:pPr indent="-285750">
              <a:spcBef>
                <a:spcPts val="930"/>
              </a:spcBef>
              <a:buFont typeface="Corbel" panose="020B0503020204020204" pitchFamily="34" charset="0"/>
            </a:pPr>
            <a:r>
              <a:rPr lang="en-US" sz="1200" b="1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F.  NYC Dot/NYC Dec/ NYC Dep</a:t>
            </a:r>
          </a:p>
          <a:p>
            <a:pPr indent="-285750"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Providing necessary legal information, insights and contribute to awareness campaigns.</a:t>
            </a:r>
          </a:p>
          <a:p>
            <a:pPr indent="-285750">
              <a:spcBef>
                <a:spcPts val="930"/>
              </a:spcBef>
              <a:buFont typeface="Corbel" panose="020B0503020204020204" pitchFamily="34" charset="0"/>
            </a:pPr>
            <a:r>
              <a:rPr lang="en-US" sz="1200" b="1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G. PETA</a:t>
            </a:r>
          </a:p>
          <a:p>
            <a:pPr indent="-285750"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Provide evidence-based information about the adverse effect of light pollution on animals, fishes and marine life.</a:t>
            </a:r>
          </a:p>
          <a:p>
            <a:pPr indent="-285750">
              <a:spcBef>
                <a:spcPts val="930"/>
              </a:spcBef>
              <a:buFont typeface="Corbel" panose="020B0503020204020204" pitchFamily="34" charset="0"/>
            </a:pPr>
            <a:r>
              <a:rPr lang="en-US" sz="1200" b="1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H. New York Health Department</a:t>
            </a:r>
          </a:p>
          <a:p>
            <a:pPr indent="-285750"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Provide evidence-based information about the adverse effects of light pollution on humans.</a:t>
            </a:r>
          </a:p>
          <a:p>
            <a:pPr indent="-285750">
              <a:spcBef>
                <a:spcPts val="930"/>
              </a:spcBef>
              <a:buFont typeface="Corbel" panose="020B0503020204020204" pitchFamily="34" charset="0"/>
            </a:pPr>
            <a:r>
              <a:rPr lang="en-US" sz="1200" b="1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Professors</a:t>
            </a:r>
          </a:p>
          <a:p>
            <a:pPr indent="-285750"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Create 13 Project Management documents. Create a presentation and present it on 27th April 2022.</a:t>
            </a:r>
          </a:p>
          <a:p>
            <a:pPr indent="-285750">
              <a:spcBef>
                <a:spcPts val="930"/>
              </a:spcBef>
              <a:buFont typeface="Corbel" panose="020B0503020204020204" pitchFamily="34" charset="0"/>
            </a:pPr>
            <a:r>
              <a:rPr lang="en-US" sz="1200" b="1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J. Competitors </a:t>
            </a:r>
          </a:p>
          <a:p>
            <a:pPr indent="-285750"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Future collaboration should be considered in order to get a bigger audience and reach goals.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7" descr="Table&#10;&#10;Description automatically generated">
            <a:extLst>
              <a:ext uri="{FF2B5EF4-FFF2-40B4-BE49-F238E27FC236}">
                <a16:creationId xmlns:a16="http://schemas.microsoft.com/office/drawing/2014/main" id="{0A5D747E-62C1-4D9F-B79D-7294BCEDE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167" y="796667"/>
            <a:ext cx="5708717" cy="5300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8248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5508"/>
            <a:ext cx="4668819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9A70FC-32E6-4F70-94D3-79EB15A4AD69}"/>
              </a:ext>
            </a:extLst>
          </p:cNvPr>
          <p:cNvSpPr txBox="1"/>
          <p:nvPr/>
        </p:nvSpPr>
        <p:spPr>
          <a:xfrm>
            <a:off x="463825" y="1709530"/>
            <a:ext cx="3754671" cy="2528515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cap="all" spc="15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Work Breakdown Structure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D49B71-B686-4DFD-93AD-40CB19B62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2066" y="0"/>
            <a:ext cx="7519934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Content Placeholder 7">
            <a:extLst>
              <a:ext uri="{FF2B5EF4-FFF2-40B4-BE49-F238E27FC236}">
                <a16:creationId xmlns:a16="http://schemas.microsoft.com/office/drawing/2014/main" id="{5660D224-6B55-4279-9FE9-06B399BB0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963" y="695325"/>
            <a:ext cx="7499038" cy="5695949"/>
          </a:xfrm>
          <a:prstGeom prst="rect">
            <a:avLst/>
          </a:prstGeom>
          <a:effectLst>
            <a:softEdge rad="0"/>
          </a:effectLst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6534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8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633A90-6C2A-4689-8E12-B344D697F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76667" y="103846"/>
            <a:ext cx="6166422" cy="457200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Scope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028758-DFF4-4D1D-A159-232603846B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376666" y="3623098"/>
            <a:ext cx="6166421" cy="4572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Scope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4DB8DAA-3F4C-4AFF-881D-1994B4C2D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13" y="2625582"/>
            <a:ext cx="3411973" cy="1606836"/>
          </a:xfrm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SCOPE STATEMENT</a:t>
            </a:r>
            <a:endParaRPr lang="en-IN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2FE1535-6F34-411D-9C46-1D12209405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76667" y="561046"/>
            <a:ext cx="5705475" cy="2742816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4931EBF-3D74-4982-96DA-E2A39E2EC7D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376666" y="4080298"/>
            <a:ext cx="5705475" cy="262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01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8EDDC-3604-4221-B51B-61B591AC2755}"/>
              </a:ext>
            </a:extLst>
          </p:cNvPr>
          <p:cNvSpPr txBox="1"/>
          <p:nvPr/>
        </p:nvSpPr>
        <p:spPr>
          <a:xfrm>
            <a:off x="428626" y="668208"/>
            <a:ext cx="550545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Assumptions:</a:t>
            </a:r>
          </a:p>
          <a:p>
            <a:endParaRPr lang="en-US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project would be withi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budget.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would finish the project on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would secure at least 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80% of the funding.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would receive at least 75% of grants and funds from multiple organized fundraisers.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program would educate and make at least 50% of the NYC population aware about the impacts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DB5C63-65DB-4B22-B867-7E351F1543CF}"/>
              </a:ext>
            </a:extLst>
          </p:cNvPr>
          <p:cNvSpPr txBox="1"/>
          <p:nvPr/>
        </p:nvSpPr>
        <p:spPr>
          <a:xfrm>
            <a:off x="6600825" y="2328058"/>
            <a:ext cx="550545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 of Scope: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Creating light supplies that have CRI scale of 90 and above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Providing healthcare assistance for light pollution related health effects.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Expanding the target location beyond NYC.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Compensation for volunteers on E-light supplies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E4E1F6-4FF8-45B2-8B42-7771CC85BB43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4696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1C52FC-3591-408E-823A-638DD769889E}"/>
              </a:ext>
            </a:extLst>
          </p:cNvPr>
          <p:cNvSpPr/>
          <p:nvPr/>
        </p:nvSpPr>
        <p:spPr>
          <a:xfrm>
            <a:off x="0" y="171450"/>
            <a:ext cx="657225" cy="809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06D374-1EA1-48CB-821F-B9219576C466}"/>
              </a:ext>
            </a:extLst>
          </p:cNvPr>
          <p:cNvSpPr/>
          <p:nvPr/>
        </p:nvSpPr>
        <p:spPr>
          <a:xfrm>
            <a:off x="657225" y="171450"/>
            <a:ext cx="11534773" cy="809625"/>
          </a:xfrm>
          <a:prstGeom prst="rect">
            <a:avLst/>
          </a:prstGeom>
          <a:solidFill>
            <a:srgbClr val="3B402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D0941E-D94B-4758-82C2-CD4CA49C3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59062"/>
            <a:ext cx="10877550" cy="55036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72A835-6CFC-44BC-A226-76D0AA2EA75D}"/>
              </a:ext>
            </a:extLst>
          </p:cNvPr>
          <p:cNvSpPr txBox="1"/>
          <p:nvPr/>
        </p:nvSpPr>
        <p:spPr>
          <a:xfrm>
            <a:off x="838200" y="419755"/>
            <a:ext cx="5819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SCHEDULE</a:t>
            </a:r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BEDC1F-AB63-4A60-8942-43D9200A13C6}"/>
              </a:ext>
            </a:extLst>
          </p:cNvPr>
          <p:cNvCxnSpPr/>
          <p:nvPr/>
        </p:nvCxnSpPr>
        <p:spPr>
          <a:xfrm>
            <a:off x="676275" y="0"/>
            <a:ext cx="0" cy="6858000"/>
          </a:xfrm>
          <a:prstGeom prst="line">
            <a:avLst/>
          </a:prstGeom>
          <a:ln w="76200">
            <a:solidFill>
              <a:srgbClr val="3B4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436EB8-9FB8-44AC-8982-98C8F0E687B3}"/>
              </a:ext>
            </a:extLst>
          </p:cNvPr>
          <p:cNvCxnSpPr/>
          <p:nvPr/>
        </p:nvCxnSpPr>
        <p:spPr>
          <a:xfrm flipH="1">
            <a:off x="0" y="942975"/>
            <a:ext cx="657225" cy="0"/>
          </a:xfrm>
          <a:prstGeom prst="line">
            <a:avLst/>
          </a:prstGeom>
          <a:ln w="76200">
            <a:solidFill>
              <a:srgbClr val="3B4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984085C-5CA2-4D67-9A08-FCA5A625CB91}"/>
              </a:ext>
            </a:extLst>
          </p:cNvPr>
          <p:cNvCxnSpPr/>
          <p:nvPr/>
        </p:nvCxnSpPr>
        <p:spPr>
          <a:xfrm flipH="1">
            <a:off x="0" y="219075"/>
            <a:ext cx="657225" cy="0"/>
          </a:xfrm>
          <a:prstGeom prst="line">
            <a:avLst/>
          </a:prstGeom>
          <a:ln w="76200">
            <a:solidFill>
              <a:srgbClr val="3B4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450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B9F49335-5962-41CF-9074-70DE87337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10" y="65731"/>
            <a:ext cx="8751830" cy="672653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FA8453-3798-4850-95F3-C17F6E216A16}"/>
              </a:ext>
            </a:extLst>
          </p:cNvPr>
          <p:cNvSpPr txBox="1"/>
          <p:nvPr/>
        </p:nvSpPr>
        <p:spPr>
          <a:xfrm>
            <a:off x="9253331" y="2890390"/>
            <a:ext cx="24748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COST ESTIMATE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E398225-C4D9-4FF5-AA96-287962ABF2BA}"/>
              </a:ext>
            </a:extLst>
          </p:cNvPr>
          <p:cNvCxnSpPr>
            <a:cxnSpLocks/>
          </p:cNvCxnSpPr>
          <p:nvPr/>
        </p:nvCxnSpPr>
        <p:spPr>
          <a:xfrm>
            <a:off x="9014791" y="0"/>
            <a:ext cx="0" cy="6858000"/>
          </a:xfrm>
          <a:prstGeom prst="line">
            <a:avLst/>
          </a:prstGeom>
          <a:ln w="57150">
            <a:solidFill>
              <a:srgbClr val="3B4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688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5508"/>
            <a:ext cx="4668819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D98476-204C-410E-8243-003A4C8EC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38" y="2164742"/>
            <a:ext cx="4426386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Communication Plan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D49B71-B686-4DFD-93AD-40CB19B62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2066" y="0"/>
            <a:ext cx="7519934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oogle Shape;60;p14">
            <a:extLst>
              <a:ext uri="{FF2B5EF4-FFF2-40B4-BE49-F238E27FC236}">
                <a16:creationId xmlns:a16="http://schemas.microsoft.com/office/drawing/2014/main" id="{3770DEDF-69AD-4B27-9109-4B89D506E6E0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9237" y="175098"/>
            <a:ext cx="7204149" cy="6566170"/>
          </a:xfrm>
          <a:prstGeom prst="rect">
            <a:avLst/>
          </a:prstGeom>
          <a:noFill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6534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200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31500"/>
            <a:ext cx="7534656" cy="511290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0904" y="-4078"/>
            <a:ext cx="4641096" cy="10565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oogle Shape;66;p15">
            <a:extLst>
              <a:ext uri="{FF2B5EF4-FFF2-40B4-BE49-F238E27FC236}">
                <a16:creationId xmlns:a16="http://schemas.microsoft.com/office/drawing/2014/main" id="{EFAB2715-2A62-44BF-A27A-B5B2FF802C90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" y="1159517"/>
            <a:ext cx="7470648" cy="4952882"/>
          </a:xfrm>
          <a:prstGeom prst="rect">
            <a:avLst/>
          </a:prstGeom>
          <a:noFill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7" y="1095508"/>
            <a:ext cx="4606533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170BF4-6FF5-4D6B-B1D6-830D5689E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9825" y="2150841"/>
            <a:ext cx="3754671" cy="1485117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>
              <a:lnSpc>
                <a:spcPct val="125000"/>
              </a:lnSpc>
            </a:pPr>
            <a:r>
              <a:rPr lang="en-US" b="0" cap="all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 RISK MATRIX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45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1B09-375A-41E3-82E8-0D9BA08CC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560" y="2321086"/>
            <a:ext cx="3411973" cy="2215828"/>
          </a:xfrm>
        </p:spPr>
        <p:txBody>
          <a:bodyPr/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 ISSUE LOG</a:t>
            </a:r>
            <a:endParaRPr lang="en-IN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oogle Shape;73;p16">
            <a:extLst>
              <a:ext uri="{FF2B5EF4-FFF2-40B4-BE49-F238E27FC236}">
                <a16:creationId xmlns:a16="http://schemas.microsoft.com/office/drawing/2014/main" id="{2CB0614C-C7B3-41BC-9914-6DEB2CC88622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01115" y="1682885"/>
            <a:ext cx="7041728" cy="38014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0594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ED93057-B056-4D1D-B0DA-F1619DAAF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825686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37801-A8F4-4D5C-8DAD-B4A08804D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461" y="1241624"/>
            <a:ext cx="4741843" cy="1761709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4000" b="0" cap="all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Light Pollution?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5B41592-BC5E-4AE2-8CA7-91C73FD8F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574A3D-9991-4D4A-91DF-0D0DE47DB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E1E5DE2-A148-4DE9-B743-4A00C8F28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25686"/>
            <a:ext cx="679399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5D81BA-5D2D-493C-8A10-7F2609C622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48" b="19973"/>
          <a:stretch/>
        </p:blipFill>
        <p:spPr>
          <a:xfrm>
            <a:off x="1070774" y="3419271"/>
            <a:ext cx="5723218" cy="343872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5A56255-4961-41E1-887B-7319F23C9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11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C333931E-4714-41B9-AE22-C780C10AC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6" r="7045"/>
          <a:stretch/>
        </p:blipFill>
        <p:spPr>
          <a:xfrm>
            <a:off x="6859936" y="-2"/>
            <a:ext cx="5332064" cy="3355897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0DA88B9B-AB70-4E8F-8499-E6548244D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55263"/>
            <a:ext cx="1219200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003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8">
            <a:extLst>
              <a:ext uri="{FF2B5EF4-FFF2-40B4-BE49-F238E27FC236}">
                <a16:creationId xmlns:a16="http://schemas.microsoft.com/office/drawing/2014/main" id="{0786F82F-1B47-46ED-8EAE-53EF71E59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EF1BAF6F-6275-4646-9C59-331B29B9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12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14">
            <a:extLst>
              <a:ext uri="{FF2B5EF4-FFF2-40B4-BE49-F238E27FC236}">
                <a16:creationId xmlns:a16="http://schemas.microsoft.com/office/drawing/2014/main" id="{61363234-E0BA-4476-B051-D8D9FA506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70646"/>
            <a:ext cx="4062884" cy="57213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CA666C-C454-4BD8-8E43-3FEC6E3E0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59" y="1200863"/>
            <a:ext cx="3119717" cy="4306007"/>
          </a:xfr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11. Change Request</a:t>
            </a:r>
          </a:p>
        </p:txBody>
      </p:sp>
      <p:sp>
        <p:nvSpPr>
          <p:cNvPr id="29" name="Rectangle 16">
            <a:extLst>
              <a:ext uri="{FF2B5EF4-FFF2-40B4-BE49-F238E27FC236}">
                <a16:creationId xmlns:a16="http://schemas.microsoft.com/office/drawing/2014/main" id="{932FF329-3A87-4F66-BA01-91CD63C81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6572"/>
            <a:ext cx="4056987" cy="51328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8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20996" y="534650"/>
            <a:ext cx="8071002" cy="568327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0">
            <a:extLst>
              <a:ext uri="{FF2B5EF4-FFF2-40B4-BE49-F238E27FC236}">
                <a16:creationId xmlns:a16="http://schemas.microsoft.com/office/drawing/2014/main" id="{0FA286C7-EFC7-4DFE-967A-7E37BA0F3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192001"/>
            <a:ext cx="1219200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C9F0E8-EF8B-43C1-9C77-E9DDAF1A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59990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9DC473-98F8-45DF-B136-EC0F0F4C6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70645"/>
            <a:ext cx="1219200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graphicFrame>
        <p:nvGraphicFramePr>
          <p:cNvPr id="32" name="TextBox 2">
            <a:extLst>
              <a:ext uri="{FF2B5EF4-FFF2-40B4-BE49-F238E27FC236}">
                <a16:creationId xmlns:a16="http://schemas.microsoft.com/office/drawing/2014/main" id="{EBFFBBCF-A694-49C3-4B4A-79C5110FFB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7585671"/>
              </p:ext>
            </p:extLst>
          </p:nvPr>
        </p:nvGraphicFramePr>
        <p:xfrm>
          <a:off x="4757929" y="1164597"/>
          <a:ext cx="6790606" cy="4378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91252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31500"/>
            <a:ext cx="7534656" cy="511290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0904" y="-4078"/>
            <a:ext cx="4641096" cy="10565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8F3492E-F542-4349-981D-8533F4403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278" y="1410511"/>
            <a:ext cx="7345006" cy="437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Rectangle 148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7" y="1095508"/>
            <a:ext cx="4606533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04783D-A6ED-4D33-87C1-B009B0E02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636" y="2715624"/>
            <a:ext cx="3754671" cy="1426752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>
              <a:lnSpc>
                <a:spcPct val="125000"/>
              </a:lnSpc>
            </a:pPr>
            <a:r>
              <a:rPr lang="en-US" b="0" cap="all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12. Lessons Learned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967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62C741E-1B73-4EAE-8523-FF16315DB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90A173-5DFF-4238-960D-46429DC14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67953"/>
            <a:ext cx="7508839" cy="54462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B4EB027-ACDA-466F-997A-93A769216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9821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085BE5-9F10-446F-B7E2-D218086A6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2219" y="667952"/>
            <a:ext cx="4629781" cy="544629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30F858-7397-464A-85F5-8150B724E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5544" y="1297174"/>
            <a:ext cx="4747123" cy="3707218"/>
          </a:xfrm>
        </p:spPr>
        <p:txBody>
          <a:bodyPr vert="horz" lIns="109728" tIns="109728" rIns="109728" bIns="91440" rtlCol="0" anchor="ctr">
            <a:normAutofit lnSpcReduction="10000"/>
          </a:bodyPr>
          <a:lstStyle/>
          <a:p>
            <a:pPr marL="285750" indent="-285750" algn="l">
              <a:lnSpc>
                <a:spcPct val="14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campaigns and marketing.</a:t>
            </a:r>
          </a:p>
          <a:p>
            <a:pPr marL="285750" indent="-285750" algn="l">
              <a:lnSpc>
                <a:spcPct val="14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Signing deals with the manufacturers and suppliers.</a:t>
            </a:r>
          </a:p>
          <a:p>
            <a:pPr marL="285750" indent="-285750" algn="l">
              <a:lnSpc>
                <a:spcPct val="14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e-lights.</a:t>
            </a:r>
          </a:p>
          <a:p>
            <a:pPr marL="285750" indent="-285750" algn="l">
              <a:lnSpc>
                <a:spcPct val="14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Collaboration with Government Entities.</a:t>
            </a:r>
          </a:p>
          <a:p>
            <a:pPr marL="285750" indent="-285750" algn="l">
              <a:lnSpc>
                <a:spcPct val="14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Collaboration with competitors.</a:t>
            </a:r>
          </a:p>
          <a:p>
            <a:pPr marL="285750" indent="-285750" algn="l">
              <a:lnSpc>
                <a:spcPct val="14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Organizing Fundraisers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AD7632-733F-4D9A-B5ED-0C470DCD6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6795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3DAB40-DCE3-4D49-8A94-7626AB50A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0502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4C470FA-EADB-4BC1-AD60-41DA8389C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5896" y="2554397"/>
            <a:ext cx="4162425" cy="1192772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  <a:spcBef>
                <a:spcPts val="930"/>
              </a:spcBef>
            </a:pPr>
            <a: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Scope:</a:t>
            </a:r>
            <a:endParaRPr lang="en-IN" b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694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D93057-B056-4D1D-B0DA-F1619DAAF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8256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45B4FA-1A37-4BDF-8304-8CB7178B1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103" y="1057522"/>
            <a:ext cx="4741843" cy="2173433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 algn="l"/>
            <a:r>
              <a:rPr lang="en-US" b="0" cap="all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4AAC07-791E-4067-B2A6-BEEE31083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5104" y="3751119"/>
            <a:ext cx="4797502" cy="1606163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algn="l">
              <a:lnSpc>
                <a:spcPct val="150000"/>
              </a:lnSpc>
              <a:spcBef>
                <a:spcPts val="93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Questions?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B41592-BC5E-4AE2-8CA7-91C73FD8F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B574A3D-9991-4D4A-91DF-0D0DE47DB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A56255-4961-41E1-887B-7319F23C9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Yellow question mark">
            <a:extLst>
              <a:ext uri="{FF2B5EF4-FFF2-40B4-BE49-F238E27FC236}">
                <a16:creationId xmlns:a16="http://schemas.microsoft.com/office/drawing/2014/main" id="{DB649454-4364-9C3A-B0EA-C43B438AC6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50" r="9201"/>
          <a:stretch/>
        </p:blipFill>
        <p:spPr>
          <a:xfrm>
            <a:off x="6859936" y="-2"/>
            <a:ext cx="5332064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594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48947-B20D-4D4B-9E87-0B2825111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2857631"/>
            <a:ext cx="3411973" cy="892461"/>
          </a:xfrm>
        </p:spPr>
        <p:txBody>
          <a:bodyPr>
            <a:noAutofit/>
          </a:bodyPr>
          <a:lstStyle/>
          <a:p>
            <a:r>
              <a:rPr lang="en-US" sz="4000" dirty="0"/>
              <a:t>Causes</a:t>
            </a:r>
            <a:endParaRPr lang="en-IN" sz="4000" dirty="0"/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B99B5D21-8ED2-133A-14FD-F46086E6F3E0}"/>
              </a:ext>
            </a:extLst>
          </p:cNvPr>
          <p:cNvGraphicFramePr/>
          <p:nvPr/>
        </p:nvGraphicFramePr>
        <p:xfrm>
          <a:off x="5524500" y="1123778"/>
          <a:ext cx="5810250" cy="4360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2461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34EE865D-5A59-4DD1-A94D-A8DBE4A9E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F465BEC9-9A64-4330-A094-2323D0EE1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7891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4B1DA58A-A755-4FCE-9BED-1E4AD6C95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611461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E23EFB5-5855-497F-AC57-6C194148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6184551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9414EFBA-DEC5-4782-9B45-CEF1661DB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21586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D95E7B-3459-45EE-A3F9-568CCD0A822A}"/>
              </a:ext>
            </a:extLst>
          </p:cNvPr>
          <p:cNvSpPr txBox="1"/>
          <p:nvPr/>
        </p:nvSpPr>
        <p:spPr>
          <a:xfrm>
            <a:off x="8455151" y="4918942"/>
            <a:ext cx="4162319" cy="2285000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/>
          <a:p>
            <a:pPr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</a:pPr>
            <a:endParaRPr lang="en-US" spc="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C8FB05-6E54-4B3A-8762-F51659E5AEC0}"/>
              </a:ext>
            </a:extLst>
          </p:cNvPr>
          <p:cNvSpPr/>
          <p:nvPr/>
        </p:nvSpPr>
        <p:spPr>
          <a:xfrm>
            <a:off x="671874" y="5494694"/>
            <a:ext cx="2024788" cy="518860"/>
          </a:xfrm>
          <a:prstGeom prst="rect">
            <a:avLst/>
          </a:prstGeom>
          <a:solidFill>
            <a:srgbClr val="3B4024"/>
          </a:solidFill>
          <a:ln>
            <a:solidFill>
              <a:srgbClr val="3B4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Components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5E3929-5F13-4263-AB71-0E4F8325CADA}"/>
              </a:ext>
            </a:extLst>
          </p:cNvPr>
          <p:cNvSpPr/>
          <p:nvPr/>
        </p:nvSpPr>
        <p:spPr>
          <a:xfrm>
            <a:off x="9493795" y="859566"/>
            <a:ext cx="2024788" cy="518860"/>
          </a:xfrm>
          <a:prstGeom prst="rect">
            <a:avLst/>
          </a:prstGeom>
          <a:solidFill>
            <a:srgbClr val="3B4024"/>
          </a:solidFill>
          <a:ln>
            <a:solidFill>
              <a:srgbClr val="3B4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Effects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6D6E6C5-F0E3-4DF4-BDF8-1CBD054BD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354" y="1562523"/>
            <a:ext cx="5033773" cy="4435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D369EBC-F8BB-4998-9B30-760993297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65" y="859565"/>
            <a:ext cx="4945796" cy="446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1DCDC12-6D69-45E5-9101-6979BFDBFCFC}"/>
              </a:ext>
            </a:extLst>
          </p:cNvPr>
          <p:cNvCxnSpPr>
            <a:cxnSpLocks/>
          </p:cNvCxnSpPr>
          <p:nvPr/>
        </p:nvCxnSpPr>
        <p:spPr>
          <a:xfrm>
            <a:off x="6096000" y="675469"/>
            <a:ext cx="0" cy="5509082"/>
          </a:xfrm>
          <a:prstGeom prst="line">
            <a:avLst/>
          </a:prstGeom>
          <a:ln w="57150">
            <a:solidFill>
              <a:srgbClr val="3B4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188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AED671-8407-4A08-928C-9AEE457CF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072110"/>
            <a:ext cx="3611029" cy="1862345"/>
          </a:xfrm>
        </p:spPr>
        <p:txBody>
          <a:bodyPr>
            <a:normAutofit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 AND OBJECTIVE</a:t>
            </a:r>
            <a:endParaRPr lang="en-IN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4767F-77B1-4134-9F74-DA1C7A8FA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874" y="2934455"/>
            <a:ext cx="3616073" cy="2840139"/>
          </a:xfrm>
        </p:spPr>
        <p:txBody>
          <a:bodyPr anchor="t">
            <a:no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Pitch project idea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goal for 1</a:t>
            </a:r>
            <a:r>
              <a:rPr lang="en-US" sz="1200" b="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year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Minimize High-intensity lights 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Spread Awareness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Laws and policies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Lights fixtures(CRI)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adverse Health effect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Illuminating natural night sky</a:t>
            </a:r>
          </a:p>
          <a:p>
            <a:pPr>
              <a:lnSpc>
                <a:spcPct val="130000"/>
              </a:lnSpc>
            </a:pPr>
            <a:endParaRPr lang="en-IN" sz="12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EE07B7F-1A78-649E-6543-559C45C64F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3" r="-1" b="-1"/>
          <a:stretch/>
        </p:blipFill>
        <p:spPr>
          <a:xfrm>
            <a:off x="4695713" y="713436"/>
            <a:ext cx="7500472" cy="543112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39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786F82F-1B47-46ED-8EAE-53EF71E59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1BAF6F-6275-4646-9C59-331B29B9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B1CCE3-FB1D-471C-9AFE-D20E81E64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8256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5A6DBA-0215-4116-8037-9FA64B723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622" y="1113327"/>
            <a:ext cx="4862811" cy="2019488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31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WAYS TO MINIMIZE LIGHT POLLUTION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F38E87-6AF8-4488-B608-9FA2F57B4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C3B76D-CC6E-42D0-8666-2A2164AB5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355896"/>
            <a:ext cx="679399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2BA9D6C-8214-4E25-AF8B-48762AD8D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9" y="3419903"/>
            <a:ext cx="5789163" cy="343809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E9B8BD-472F-4F54-AC9D-101EE3496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71A14F-64B0-4CCE-900E-695C55EFF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25689"/>
            <a:ext cx="679399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A8F32F8-4684-C536-D218-A0B4414E975C}"/>
              </a:ext>
            </a:extLst>
          </p:cNvPr>
          <p:cNvSpPr>
            <a:spLocks noGrp="1"/>
          </p:cNvSpPr>
          <p:nvPr/>
        </p:nvSpPr>
        <p:spPr>
          <a:xfrm>
            <a:off x="1774686" y="3193348"/>
            <a:ext cx="5117253" cy="2505801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400" kern="1200" cap="all" spc="6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endParaRPr lang="en-US" sz="1200" spc="15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endParaRPr lang="en-US" sz="1200" spc="15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85750" algn="l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Char char="•"/>
            </a:pP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Street-Lights fixture </a:t>
            </a:r>
          </a:p>
          <a:p>
            <a:pPr indent="-285750" algn="l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Char char="•"/>
            </a:pP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Eco-friendly lights</a:t>
            </a:r>
          </a:p>
          <a:p>
            <a:pPr indent="-285750" algn="l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Char char="•"/>
            </a:pP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 Unnecessary light Usage</a:t>
            </a:r>
          </a:p>
          <a:p>
            <a:pPr indent="-285750" algn="l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Char char="•"/>
            </a:pP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 notice for the corporations </a:t>
            </a:r>
          </a:p>
          <a:p>
            <a:pPr indent="-285750" algn="l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Char char="•"/>
            </a:pP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 Awareness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DBC76A-295F-4635-A28D-ADA24F38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indoor, black&#10;&#10;Description automatically generated">
            <a:extLst>
              <a:ext uri="{FF2B5EF4-FFF2-40B4-BE49-F238E27FC236}">
                <a16:creationId xmlns:a16="http://schemas.microsoft.com/office/drawing/2014/main" id="{49E0A666-3217-6B59-F525-9BA23B16A7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5" b="3"/>
          <a:stretch/>
        </p:blipFill>
        <p:spPr>
          <a:xfrm>
            <a:off x="6859936" y="1445040"/>
            <a:ext cx="5332063" cy="390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82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194C698-A1BC-4E2C-BECA-7C38F295F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898" y="2822060"/>
            <a:ext cx="3411973" cy="1213879"/>
          </a:xfrm>
        </p:spPr>
        <p:txBody>
          <a:bodyPr/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How?</a:t>
            </a:r>
            <a:endParaRPr lang="en-IN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Content Placeholder 14" descr="Five bulbs and one of them is glowing">
            <a:extLst>
              <a:ext uri="{FF2B5EF4-FFF2-40B4-BE49-F238E27FC236}">
                <a16:creationId xmlns:a16="http://schemas.microsoft.com/office/drawing/2014/main" id="{A2DB6FD7-A108-4192-95D7-8EF5050E9B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05" y="4293084"/>
            <a:ext cx="3694791" cy="2464397"/>
          </a:xfrm>
        </p:spPr>
      </p:pic>
      <p:pic>
        <p:nvPicPr>
          <p:cNvPr id="21" name="Content Placeholder 20" descr="A picture containing text, toy&#10;&#10;Description automatically generated">
            <a:extLst>
              <a:ext uri="{FF2B5EF4-FFF2-40B4-BE49-F238E27FC236}">
                <a16:creationId xmlns:a16="http://schemas.microsoft.com/office/drawing/2014/main" id="{5A133DA6-F280-4703-9AC9-AF4E2D82DC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130" y="930851"/>
            <a:ext cx="4191930" cy="226221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0E5802C-7A2F-4850-8692-72E67B367997}"/>
              </a:ext>
            </a:extLst>
          </p:cNvPr>
          <p:cNvSpPr txBox="1"/>
          <p:nvPr/>
        </p:nvSpPr>
        <p:spPr>
          <a:xfrm>
            <a:off x="4885005" y="221318"/>
            <a:ext cx="3383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Spreading awareness through online and social campaigns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104E4C-67F3-49BF-8B83-AA478E79D8AD}"/>
              </a:ext>
            </a:extLst>
          </p:cNvPr>
          <p:cNvSpPr txBox="1"/>
          <p:nvPr/>
        </p:nvSpPr>
        <p:spPr>
          <a:xfrm>
            <a:off x="8988357" y="3832698"/>
            <a:ext cx="2755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Contacting supplier for E-light fixtures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139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97F09-8384-437C-B76C-25DA5E8F0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078" y="1867582"/>
            <a:ext cx="3411973" cy="3122835"/>
          </a:xfrm>
        </p:spPr>
        <p:txBody>
          <a:bodyPr/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PROJECT CHARTER</a:t>
            </a:r>
            <a:endParaRPr lang="en-IN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019A0A-DCAB-4C26-B3BA-18B19F9D8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703" y="69968"/>
            <a:ext cx="3411973" cy="39675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5EBB85-E323-46E0-A031-2BD1D85E4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1676" y="2841648"/>
            <a:ext cx="3812131" cy="401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29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5508"/>
            <a:ext cx="4668819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758D87-26D0-4E8F-B9C4-ED695CD6D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072" y="2786352"/>
            <a:ext cx="3754671" cy="1285295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>
              <a:lnSpc>
                <a:spcPct val="125000"/>
              </a:lnSpc>
            </a:pPr>
            <a:r>
              <a:rPr lang="en-US" sz="3300" b="0" cap="all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Stakeholder Matrix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D49B71-B686-4DFD-93AD-40CB19B62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2066" y="0"/>
            <a:ext cx="7519934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13">
            <a:extLst>
              <a:ext uri="{FF2B5EF4-FFF2-40B4-BE49-F238E27FC236}">
                <a16:creationId xmlns:a16="http://schemas.microsoft.com/office/drawing/2014/main" id="{9F1DCF9F-1DD4-48A4-9D99-CFD79B9F7EF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91" r="91"/>
          <a:stretch>
            <a:fillRect/>
          </a:stretch>
        </p:blipFill>
        <p:spPr>
          <a:xfrm>
            <a:off x="4824704" y="428624"/>
            <a:ext cx="7216662" cy="6000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6534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37998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AnalogousFromLightSeedRightStep">
      <a:dk1>
        <a:srgbClr val="000000"/>
      </a:dk1>
      <a:lt1>
        <a:srgbClr val="FFFFFF"/>
      </a:lt1>
      <a:dk2>
        <a:srgbClr val="34381F"/>
      </a:dk2>
      <a:lt2>
        <a:srgbClr val="E2E5E8"/>
      </a:lt2>
      <a:accent1>
        <a:srgbClr val="EA8943"/>
      </a:accent1>
      <a:accent2>
        <a:srgbClr val="B4A13C"/>
      </a:accent2>
      <a:accent3>
        <a:srgbClr val="94AC4F"/>
      </a:accent3>
      <a:accent4>
        <a:srgbClr val="62B639"/>
      </a:accent4>
      <a:accent5>
        <a:srgbClr val="2DBB3A"/>
      </a:accent5>
      <a:accent6>
        <a:srgbClr val="32B775"/>
      </a:accent6>
      <a:hlink>
        <a:srgbClr val="5A86A6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539</Words>
  <Application>Microsoft Office PowerPoint</Application>
  <PresentationFormat>Widescreen</PresentationFormat>
  <Paragraphs>103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Meiryo</vt:lpstr>
      <vt:lpstr>Arial</vt:lpstr>
      <vt:lpstr>Corbel</vt:lpstr>
      <vt:lpstr>FrankRuehl</vt:lpstr>
      <vt:lpstr>Times New Roman</vt:lpstr>
      <vt:lpstr>ShojiVTI</vt:lpstr>
      <vt:lpstr>De-Light Initiative</vt:lpstr>
      <vt:lpstr>Why Light Pollution?</vt:lpstr>
      <vt:lpstr>Causes</vt:lpstr>
      <vt:lpstr>PowerPoint Presentation</vt:lpstr>
      <vt:lpstr>AIM AND OBJECTIVE</vt:lpstr>
      <vt:lpstr>WAYS TO MINIMIZE LIGHT POLLUTION</vt:lpstr>
      <vt:lpstr>How?</vt:lpstr>
      <vt:lpstr>1. PROJECT CHARTER</vt:lpstr>
      <vt:lpstr>2. Stakeholder Matrix</vt:lpstr>
      <vt:lpstr>PowerPoint Presentation</vt:lpstr>
      <vt:lpstr>PowerPoint Presentation</vt:lpstr>
      <vt:lpstr>PowerPoint Presentation</vt:lpstr>
      <vt:lpstr>4. SCOPE STATEMENT</vt:lpstr>
      <vt:lpstr>PowerPoint Presentation</vt:lpstr>
      <vt:lpstr>PowerPoint Presentation</vt:lpstr>
      <vt:lpstr>PowerPoint Presentation</vt:lpstr>
      <vt:lpstr>8. Communication Plan</vt:lpstr>
      <vt:lpstr>9. RISK MATRIX</vt:lpstr>
      <vt:lpstr>10. ISSUE LOG</vt:lpstr>
      <vt:lpstr>11. Change Request</vt:lpstr>
      <vt:lpstr>12. Lessons Learned</vt:lpstr>
      <vt:lpstr>Future Scope: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De-Light Intitiative</dc:title>
  <dc:creator>Harshal Utekar</dc:creator>
  <cp:lastModifiedBy>Harshal Utekar</cp:lastModifiedBy>
  <cp:revision>9</cp:revision>
  <dcterms:created xsi:type="dcterms:W3CDTF">2022-04-27T13:19:10Z</dcterms:created>
  <dcterms:modified xsi:type="dcterms:W3CDTF">2022-04-27T19:41:00Z</dcterms:modified>
</cp:coreProperties>
</file>